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63"/>
  </p:notesMasterIdLst>
  <p:sldIdLst>
    <p:sldId id="449" r:id="rId2"/>
    <p:sldId id="394" r:id="rId3"/>
    <p:sldId id="369" r:id="rId4"/>
    <p:sldId id="396" r:id="rId5"/>
    <p:sldId id="395" r:id="rId6"/>
    <p:sldId id="450" r:id="rId7"/>
    <p:sldId id="397" r:id="rId8"/>
    <p:sldId id="379" r:id="rId9"/>
    <p:sldId id="378" r:id="rId10"/>
    <p:sldId id="370" r:id="rId11"/>
    <p:sldId id="448" r:id="rId12"/>
    <p:sldId id="371" r:id="rId13"/>
    <p:sldId id="373" r:id="rId14"/>
    <p:sldId id="380" r:id="rId15"/>
    <p:sldId id="381" r:id="rId16"/>
    <p:sldId id="382" r:id="rId17"/>
    <p:sldId id="384" r:id="rId18"/>
    <p:sldId id="385" r:id="rId19"/>
    <p:sldId id="386" r:id="rId20"/>
    <p:sldId id="399" r:id="rId21"/>
    <p:sldId id="417" r:id="rId22"/>
    <p:sldId id="400" r:id="rId23"/>
    <p:sldId id="401" r:id="rId24"/>
    <p:sldId id="402" r:id="rId25"/>
    <p:sldId id="403" r:id="rId26"/>
    <p:sldId id="388" r:id="rId27"/>
    <p:sldId id="438" r:id="rId28"/>
    <p:sldId id="439" r:id="rId29"/>
    <p:sldId id="447" r:id="rId30"/>
    <p:sldId id="440" r:id="rId31"/>
    <p:sldId id="451" r:id="rId32"/>
    <p:sldId id="426" r:id="rId33"/>
    <p:sldId id="404" r:id="rId34"/>
    <p:sldId id="421" r:id="rId35"/>
    <p:sldId id="374" r:id="rId36"/>
    <p:sldId id="424" r:id="rId37"/>
    <p:sldId id="416" r:id="rId38"/>
    <p:sldId id="420" r:id="rId39"/>
    <p:sldId id="419" r:id="rId40"/>
    <p:sldId id="389" r:id="rId41"/>
    <p:sldId id="408" r:id="rId42"/>
    <p:sldId id="407" r:id="rId43"/>
    <p:sldId id="441" r:id="rId44"/>
    <p:sldId id="442" r:id="rId45"/>
    <p:sldId id="443" r:id="rId46"/>
    <p:sldId id="452" r:id="rId47"/>
    <p:sldId id="444" r:id="rId48"/>
    <p:sldId id="445" r:id="rId49"/>
    <p:sldId id="411" r:id="rId50"/>
    <p:sldId id="390" r:id="rId51"/>
    <p:sldId id="446" r:id="rId52"/>
    <p:sldId id="412" r:id="rId53"/>
    <p:sldId id="423" r:id="rId54"/>
    <p:sldId id="392" r:id="rId55"/>
    <p:sldId id="409" r:id="rId56"/>
    <p:sldId id="410" r:id="rId57"/>
    <p:sldId id="393" r:id="rId58"/>
    <p:sldId id="413" r:id="rId59"/>
    <p:sldId id="391" r:id="rId60"/>
    <p:sldId id="422" r:id="rId61"/>
    <p:sldId id="425" r:id="rId62"/>
  </p:sldIdLst>
  <p:sldSz cx="121935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503DB1F-4D90-F183-C696-415FB87D612B}" name="Georgia Murphy" initials="GM" userId="S::MurphyG@rsc.org::e6114088-85e7-408f-b978-c0430ff13ad8" providerId="AD"/>
  <p188:author id="{3131906B-191D-CA48-3F22-D84D8A2B2DD5}" name="Sarah Binns" initials="SB" userId="44ca82e01afbb258" providerId="Windows Live"/>
  <p188:author id="{0D7DE07E-234D-EF8E-3140-B0D60F3E0745}" name="Beth Hutchins" initials="BH" userId="Beth Hutchins" providerId="None"/>
  <p188:author id="{D5143AD7-E749-5E1E-371D-A585C0C727CD}" name="User" initials="U" userId="User" providerId="None"/>
  <p188:author id="{2E6B3BDD-0146-C9B9-BEA0-E4C016F15D6A}" name="Catherine" initials="C" userId="S::Catherine@justcontent.co.uk::94877c21-fe5e-4c65-acc0-802bdbb5f7b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ulie Bond"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4976"/>
    <a:srgbClr val="C80C2F"/>
    <a:srgbClr val="0563C1"/>
    <a:srgbClr val="DBECF3"/>
    <a:srgbClr val="48A9C5"/>
    <a:srgbClr val="FF3300"/>
    <a:srgbClr val="7CEC7F"/>
    <a:srgbClr val="FF6600"/>
    <a:srgbClr val="27F9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820" autoAdjust="0"/>
    <p:restoredTop sz="83666" autoAdjust="0"/>
  </p:normalViewPr>
  <p:slideViewPr>
    <p:cSldViewPr>
      <p:cViewPr varScale="1">
        <p:scale>
          <a:sx n="92" d="100"/>
          <a:sy n="92" d="100"/>
        </p:scale>
        <p:origin x="432" y="78"/>
      </p:cViewPr>
      <p:guideLst>
        <p:guide orient="horz" pos="2160"/>
        <p:guide pos="3841"/>
      </p:guideLst>
    </p:cSldViewPr>
  </p:slideViewPr>
  <p:notesTextViewPr>
    <p:cViewPr>
      <p:scale>
        <a:sx n="1" d="1"/>
        <a:sy n="1" d="1"/>
      </p:scale>
      <p:origin x="0" y="0"/>
    </p:cViewPr>
  </p:notesTextViewPr>
  <p:sorterViewPr>
    <p:cViewPr>
      <p:scale>
        <a:sx n="100" d="100"/>
        <a:sy n="100" d="100"/>
      </p:scale>
      <p:origin x="0" y="-1398"/>
    </p:cViewPr>
  </p:sorterViewPr>
  <p:notesViewPr>
    <p:cSldViewPr>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5E06C756-C71A-413B-B600-2FFB33C17C71}"/>
    <pc:docChg chg="undo custSel addSld delSld modSld sldOrd">
      <pc:chgData name="Sarah Binns" userId="44ca82e01afbb258" providerId="LiveId" clId="{5E06C756-C71A-413B-B600-2FFB33C17C71}" dt="2023-01-12T16:56:13.873" v="638"/>
      <pc:docMkLst>
        <pc:docMk/>
      </pc:docMkLst>
      <pc:sldChg chg="addSp delSp del mod">
        <pc:chgData name="Sarah Binns" userId="44ca82e01afbb258" providerId="LiveId" clId="{5E06C756-C71A-413B-B600-2FFB33C17C71}" dt="2023-01-12T16:02:14.320" v="53" actId="47"/>
        <pc:sldMkLst>
          <pc:docMk/>
          <pc:sldMk cId="3222700690" sldId="337"/>
        </pc:sldMkLst>
        <pc:spChg chg="add del">
          <ac:chgData name="Sarah Binns" userId="44ca82e01afbb258" providerId="LiveId" clId="{5E06C756-C71A-413B-B600-2FFB33C17C71}" dt="2023-01-12T16:02:02.764" v="50" actId="22"/>
          <ac:spMkLst>
            <pc:docMk/>
            <pc:sldMk cId="3222700690" sldId="337"/>
            <ac:spMk id="6" creationId="{EDEB23F6-0839-1527-FED3-CC7808CBD90E}"/>
          </ac:spMkLst>
        </pc:spChg>
        <pc:spChg chg="add">
          <ac:chgData name="Sarah Binns" userId="44ca82e01afbb258" providerId="LiveId" clId="{5E06C756-C71A-413B-B600-2FFB33C17C71}" dt="2023-01-12T16:02:04.356" v="51" actId="22"/>
          <ac:spMkLst>
            <pc:docMk/>
            <pc:sldMk cId="3222700690" sldId="337"/>
            <ac:spMk id="8" creationId="{34376A0E-1093-5E4C-DB6D-8A124BA2FD1D}"/>
          </ac:spMkLst>
        </pc:spChg>
      </pc:sldChg>
      <pc:sldChg chg="modNotesTx">
        <pc:chgData name="Sarah Binns" userId="44ca82e01afbb258" providerId="LiveId" clId="{5E06C756-C71A-413B-B600-2FFB33C17C71}" dt="2023-01-12T16:45:53.612" v="628" actId="20577"/>
        <pc:sldMkLst>
          <pc:docMk/>
          <pc:sldMk cId="1829773334" sldId="369"/>
        </pc:sldMkLst>
      </pc:sldChg>
      <pc:sldChg chg="delSp">
        <pc:chgData name="Sarah Binns" userId="44ca82e01afbb258" providerId="LiveId" clId="{5E06C756-C71A-413B-B600-2FFB33C17C71}" dt="2023-01-12T16:05:20.660" v="58" actId="478"/>
        <pc:sldMkLst>
          <pc:docMk/>
          <pc:sldMk cId="87241700" sldId="370"/>
        </pc:sldMkLst>
        <pc:picChg chg="del">
          <ac:chgData name="Sarah Binns" userId="44ca82e01afbb258" providerId="LiveId" clId="{5E06C756-C71A-413B-B600-2FFB33C17C71}" dt="2023-01-12T16:05:20.660" v="58" actId="478"/>
          <ac:picMkLst>
            <pc:docMk/>
            <pc:sldMk cId="87241700" sldId="370"/>
            <ac:picMk id="2061" creationId="{00000000-0000-0000-0000-000000000000}"/>
          </ac:picMkLst>
        </pc:picChg>
      </pc:sldChg>
      <pc:sldChg chg="modSp mod">
        <pc:chgData name="Sarah Binns" userId="44ca82e01afbb258" providerId="LiveId" clId="{5E06C756-C71A-413B-B600-2FFB33C17C71}" dt="2023-01-12T15:12:13.020" v="46" actId="404"/>
        <pc:sldMkLst>
          <pc:docMk/>
          <pc:sldMk cId="3860160191" sldId="371"/>
        </pc:sldMkLst>
        <pc:graphicFrameChg chg="mod modGraphic">
          <ac:chgData name="Sarah Binns" userId="44ca82e01afbb258" providerId="LiveId" clId="{5E06C756-C71A-413B-B600-2FFB33C17C71}" dt="2023-01-12T15:12:13.020" v="46" actId="404"/>
          <ac:graphicFrameMkLst>
            <pc:docMk/>
            <pc:sldMk cId="3860160191" sldId="371"/>
            <ac:graphicFrameMk id="2" creationId="{00000000-0000-0000-0000-000000000000}"/>
          </ac:graphicFrameMkLst>
        </pc:graphicFrameChg>
      </pc:sldChg>
      <pc:sldChg chg="modSp mod addCm">
        <pc:chgData name="Sarah Binns" userId="44ca82e01afbb258" providerId="LiveId" clId="{5E06C756-C71A-413B-B600-2FFB33C17C71}" dt="2023-01-12T16:43:51.249" v="597"/>
        <pc:sldMkLst>
          <pc:docMk/>
          <pc:sldMk cId="816310425" sldId="373"/>
        </pc:sldMkLst>
        <pc:spChg chg="mod">
          <ac:chgData name="Sarah Binns" userId="44ca82e01afbb258" providerId="LiveId" clId="{5E06C756-C71A-413B-B600-2FFB33C17C71}" dt="2023-01-12T16:05:59.441" v="61" actId="20577"/>
          <ac:spMkLst>
            <pc:docMk/>
            <pc:sldMk cId="816310425" sldId="373"/>
            <ac:spMk id="6" creationId="{64511BBB-0748-4F4A-9C13-416E3EC89023}"/>
          </ac:spMkLst>
        </pc:spChg>
        <pc:spChg chg="mod">
          <ac:chgData name="Sarah Binns" userId="44ca82e01afbb258" providerId="LiveId" clId="{5E06C756-C71A-413B-B600-2FFB33C17C71}" dt="2023-01-12T16:12:37.508" v="220" actId="20577"/>
          <ac:spMkLst>
            <pc:docMk/>
            <pc:sldMk cId="816310425" sldId="373"/>
            <ac:spMk id="9" creationId="{8412622B-2E91-1D39-0C78-63AE15C14583}"/>
          </ac:spMkLst>
        </pc:spChg>
        <pc:extLst>
          <p:ext xmlns:p="http://schemas.openxmlformats.org/presentationml/2006/main" uri="{D6D511B9-2390-475A-947B-AFAB55BFBCF1}">
            <pc226:cmChg xmlns:pc226="http://schemas.microsoft.com/office/powerpoint/2022/06/main/command" chg="add">
              <pc226:chgData name="Sarah Binns" userId="44ca82e01afbb258" providerId="LiveId" clId="{5E06C756-C71A-413B-B600-2FFB33C17C71}" dt="2023-01-12T16:43:51.249" v="597"/>
              <pc2:cmMkLst xmlns:pc2="http://schemas.microsoft.com/office/powerpoint/2019/9/main/command">
                <pc:docMk/>
                <pc:sldMk cId="816310425" sldId="373"/>
                <pc2:cmMk id="{2B6C0DB9-9106-441B-98AB-945230002FC6}"/>
              </pc2:cmMkLst>
            </pc226:cmChg>
          </p:ext>
        </pc:extLst>
      </pc:sldChg>
      <pc:sldChg chg="addSp delSp modSp mod">
        <pc:chgData name="Sarah Binns" userId="44ca82e01afbb258" providerId="LiveId" clId="{5E06C756-C71A-413B-B600-2FFB33C17C71}" dt="2023-01-12T16:12:45.270" v="222"/>
        <pc:sldMkLst>
          <pc:docMk/>
          <pc:sldMk cId="2684391055" sldId="380"/>
        </pc:sldMkLst>
        <pc:spChg chg="mod">
          <ac:chgData name="Sarah Binns" userId="44ca82e01afbb258" providerId="LiveId" clId="{5E06C756-C71A-413B-B600-2FFB33C17C71}" dt="2023-01-12T16:06:04.424" v="64" actId="20577"/>
          <ac:spMkLst>
            <pc:docMk/>
            <pc:sldMk cId="2684391055" sldId="380"/>
            <ac:spMk id="2" creationId="{AB49A2F8-124C-4984-8946-46504E32C890}"/>
          </ac:spMkLst>
        </pc:spChg>
        <pc:spChg chg="add mod">
          <ac:chgData name="Sarah Binns" userId="44ca82e01afbb258" providerId="LiveId" clId="{5E06C756-C71A-413B-B600-2FFB33C17C71}" dt="2023-01-12T16:12:45.270" v="222"/>
          <ac:spMkLst>
            <pc:docMk/>
            <pc:sldMk cId="2684391055" sldId="380"/>
            <ac:spMk id="3" creationId="{115B92E4-7FD2-3CFD-A7F3-722203D3FBA4}"/>
          </ac:spMkLst>
        </pc:spChg>
        <pc:spChg chg="del">
          <ac:chgData name="Sarah Binns" userId="44ca82e01afbb258" providerId="LiveId" clId="{5E06C756-C71A-413B-B600-2FFB33C17C71}" dt="2023-01-12T16:12:44.854" v="221" actId="478"/>
          <ac:spMkLst>
            <pc:docMk/>
            <pc:sldMk cId="2684391055" sldId="380"/>
            <ac:spMk id="11" creationId="{52C0F5F6-9639-E856-AFBB-F2684CA35D30}"/>
          </ac:spMkLst>
        </pc:spChg>
      </pc:sldChg>
      <pc:sldChg chg="addSp delSp modSp mod">
        <pc:chgData name="Sarah Binns" userId="44ca82e01afbb258" providerId="LiveId" clId="{5E06C756-C71A-413B-B600-2FFB33C17C71}" dt="2023-01-12T16:40:15.075" v="594" actId="1076"/>
        <pc:sldMkLst>
          <pc:docMk/>
          <pc:sldMk cId="3909360692" sldId="381"/>
        </pc:sldMkLst>
        <pc:spChg chg="mod">
          <ac:chgData name="Sarah Binns" userId="44ca82e01afbb258" providerId="LiveId" clId="{5E06C756-C71A-413B-B600-2FFB33C17C71}" dt="2023-01-12T16:06:12.721" v="81" actId="20577"/>
          <ac:spMkLst>
            <pc:docMk/>
            <pc:sldMk cId="3909360692" sldId="381"/>
            <ac:spMk id="2" creationId="{4583FD5B-1466-4553-BD30-4F6ED139CDAE}"/>
          </ac:spMkLst>
        </pc:spChg>
        <pc:spChg chg="add mod">
          <ac:chgData name="Sarah Binns" userId="44ca82e01afbb258" providerId="LiveId" clId="{5E06C756-C71A-413B-B600-2FFB33C17C71}" dt="2023-01-12T16:12:50.078" v="224"/>
          <ac:spMkLst>
            <pc:docMk/>
            <pc:sldMk cId="3909360692" sldId="381"/>
            <ac:spMk id="3" creationId="{1D1E456E-8561-4EC4-9FC2-0713AE89F09E}"/>
          </ac:spMkLst>
        </pc:spChg>
        <pc:spChg chg="del">
          <ac:chgData name="Sarah Binns" userId="44ca82e01afbb258" providerId="LiveId" clId="{5E06C756-C71A-413B-B600-2FFB33C17C71}" dt="2023-01-12T16:12:49.637" v="223" actId="478"/>
          <ac:spMkLst>
            <pc:docMk/>
            <pc:sldMk cId="3909360692" sldId="381"/>
            <ac:spMk id="6" creationId="{9465D34E-A953-9FCD-D514-F86929447CC6}"/>
          </ac:spMkLst>
        </pc:spChg>
        <pc:picChg chg="add mod">
          <ac:chgData name="Sarah Binns" userId="44ca82e01afbb258" providerId="LiveId" clId="{5E06C756-C71A-413B-B600-2FFB33C17C71}" dt="2023-01-12T16:40:15.075" v="594" actId="1076"/>
          <ac:picMkLst>
            <pc:docMk/>
            <pc:sldMk cId="3909360692" sldId="381"/>
            <ac:picMk id="8" creationId="{63A7E78E-E7DB-39DF-90B7-3F29F3D87B20}"/>
          </ac:picMkLst>
        </pc:picChg>
        <pc:picChg chg="del mod">
          <ac:chgData name="Sarah Binns" userId="44ca82e01afbb258" providerId="LiveId" clId="{5E06C756-C71A-413B-B600-2FFB33C17C71}" dt="2023-01-12T16:40:12.592" v="593" actId="478"/>
          <ac:picMkLst>
            <pc:docMk/>
            <pc:sldMk cId="3909360692" sldId="381"/>
            <ac:picMk id="10" creationId="{EA4F0A07-DA2A-9727-5BD1-F66BA89636D0}"/>
          </ac:picMkLst>
        </pc:picChg>
      </pc:sldChg>
      <pc:sldChg chg="addSp delSp modSp mod">
        <pc:chgData name="Sarah Binns" userId="44ca82e01afbb258" providerId="LiveId" clId="{5E06C756-C71A-413B-B600-2FFB33C17C71}" dt="2023-01-12T16:43:05.031" v="596" actId="1076"/>
        <pc:sldMkLst>
          <pc:docMk/>
          <pc:sldMk cId="535825132" sldId="382"/>
        </pc:sldMkLst>
        <pc:spChg chg="add mod">
          <ac:chgData name="Sarah Binns" userId="44ca82e01afbb258" providerId="LiveId" clId="{5E06C756-C71A-413B-B600-2FFB33C17C71}" dt="2023-01-12T16:43:02.893" v="595" actId="1076"/>
          <ac:spMkLst>
            <pc:docMk/>
            <pc:sldMk cId="535825132" sldId="382"/>
            <ac:spMk id="2" creationId="{EB848EE7-4433-D6C0-B6B3-6CE0269B46F3}"/>
          </ac:spMkLst>
        </pc:spChg>
        <pc:spChg chg="mod">
          <ac:chgData name="Sarah Binns" userId="44ca82e01afbb258" providerId="LiveId" clId="{5E06C756-C71A-413B-B600-2FFB33C17C71}" dt="2023-01-12T16:43:05.031" v="596" actId="1076"/>
          <ac:spMkLst>
            <pc:docMk/>
            <pc:sldMk cId="535825132" sldId="382"/>
            <ac:spMk id="4" creationId="{D4F44595-5B05-A465-29DA-A4454C829068}"/>
          </ac:spMkLst>
        </pc:spChg>
        <pc:spChg chg="mod">
          <ac:chgData name="Sarah Binns" userId="44ca82e01afbb258" providerId="LiveId" clId="{5E06C756-C71A-413B-B600-2FFB33C17C71}" dt="2023-01-12T16:06:17.282" v="86" actId="20577"/>
          <ac:spMkLst>
            <pc:docMk/>
            <pc:sldMk cId="535825132" sldId="382"/>
            <ac:spMk id="6" creationId="{BE6ED922-59BF-4E3D-AA1C-52D7CAD5B626}"/>
          </ac:spMkLst>
        </pc:spChg>
        <pc:spChg chg="del mod">
          <ac:chgData name="Sarah Binns" userId="44ca82e01afbb258" providerId="LiveId" clId="{5E06C756-C71A-413B-B600-2FFB33C17C71}" dt="2023-01-12T16:13:06.008" v="227" actId="478"/>
          <ac:spMkLst>
            <pc:docMk/>
            <pc:sldMk cId="535825132" sldId="382"/>
            <ac:spMk id="10" creationId="{B5072F19-3513-5AAF-43C8-D21536335D77}"/>
          </ac:spMkLst>
        </pc:spChg>
      </pc:sldChg>
      <pc:sldChg chg="addSp delSp modSp mod">
        <pc:chgData name="Sarah Binns" userId="44ca82e01afbb258" providerId="LiveId" clId="{5E06C756-C71A-413B-B600-2FFB33C17C71}" dt="2023-01-12T16:13:20.125" v="231" actId="1076"/>
        <pc:sldMkLst>
          <pc:docMk/>
          <pc:sldMk cId="2595624051" sldId="384"/>
        </pc:sldMkLst>
        <pc:spChg chg="add mod">
          <ac:chgData name="Sarah Binns" userId="44ca82e01afbb258" providerId="LiveId" clId="{5E06C756-C71A-413B-B600-2FFB33C17C71}" dt="2023-01-12T16:13:20.125" v="231" actId="1076"/>
          <ac:spMkLst>
            <pc:docMk/>
            <pc:sldMk cId="2595624051" sldId="384"/>
            <ac:spMk id="2" creationId="{DE17BF68-BB85-6718-4E9A-D6667C7A509F}"/>
          </ac:spMkLst>
        </pc:spChg>
        <pc:spChg chg="mod">
          <ac:chgData name="Sarah Binns" userId="44ca82e01afbb258" providerId="LiveId" clId="{5E06C756-C71A-413B-B600-2FFB33C17C71}" dt="2023-01-12T16:06:22.535" v="93" actId="20577"/>
          <ac:spMkLst>
            <pc:docMk/>
            <pc:sldMk cId="2595624051" sldId="384"/>
            <ac:spMk id="6" creationId="{F1DA7DE1-D821-48A5-9199-E2AE7B5B179E}"/>
          </ac:spMkLst>
        </pc:spChg>
        <pc:spChg chg="del">
          <ac:chgData name="Sarah Binns" userId="44ca82e01afbb258" providerId="LiveId" clId="{5E06C756-C71A-413B-B600-2FFB33C17C71}" dt="2023-01-12T16:13:16.318" v="229" actId="478"/>
          <ac:spMkLst>
            <pc:docMk/>
            <pc:sldMk cId="2595624051" sldId="384"/>
            <ac:spMk id="18" creationId="{4DD3C04A-7CCE-AA2D-C188-CE5F4D560205}"/>
          </ac:spMkLst>
        </pc:spChg>
        <pc:picChg chg="mod">
          <ac:chgData name="Sarah Binns" userId="44ca82e01afbb258" providerId="LiveId" clId="{5E06C756-C71A-413B-B600-2FFB33C17C71}" dt="2023-01-12T16:06:53.286" v="110" actId="688"/>
          <ac:picMkLst>
            <pc:docMk/>
            <pc:sldMk cId="2595624051" sldId="384"/>
            <ac:picMk id="8" creationId="{C95C331C-5C77-2E08-BD6C-62FE9231133D}"/>
          </ac:picMkLst>
        </pc:picChg>
        <pc:picChg chg="mod">
          <ac:chgData name="Sarah Binns" userId="44ca82e01afbb258" providerId="LiveId" clId="{5E06C756-C71A-413B-B600-2FFB33C17C71}" dt="2023-01-12T16:06:59.156" v="112" actId="688"/>
          <ac:picMkLst>
            <pc:docMk/>
            <pc:sldMk cId="2595624051" sldId="384"/>
            <ac:picMk id="11" creationId="{371C2062-80FA-2ABB-D7D5-9006427EE565}"/>
          </ac:picMkLst>
        </pc:picChg>
      </pc:sldChg>
      <pc:sldChg chg="addSp delSp modSp mod">
        <pc:chgData name="Sarah Binns" userId="44ca82e01afbb258" providerId="LiveId" clId="{5E06C756-C71A-413B-B600-2FFB33C17C71}" dt="2023-01-12T16:13:26.313" v="234" actId="1076"/>
        <pc:sldMkLst>
          <pc:docMk/>
          <pc:sldMk cId="281345671" sldId="385"/>
        </pc:sldMkLst>
        <pc:spChg chg="mod">
          <ac:chgData name="Sarah Binns" userId="44ca82e01afbb258" providerId="LiveId" clId="{5E06C756-C71A-413B-B600-2FFB33C17C71}" dt="2023-01-12T16:06:27.576" v="101" actId="20577"/>
          <ac:spMkLst>
            <pc:docMk/>
            <pc:sldMk cId="281345671" sldId="385"/>
            <ac:spMk id="2" creationId="{0EBD1EA7-3910-403D-9D64-246F8F6F578D}"/>
          </ac:spMkLst>
        </pc:spChg>
        <pc:spChg chg="add mod">
          <ac:chgData name="Sarah Binns" userId="44ca82e01afbb258" providerId="LiveId" clId="{5E06C756-C71A-413B-B600-2FFB33C17C71}" dt="2023-01-12T16:13:26.313" v="234" actId="1076"/>
          <ac:spMkLst>
            <pc:docMk/>
            <pc:sldMk cId="281345671" sldId="385"/>
            <ac:spMk id="3" creationId="{D8B092B0-2C39-BE3A-6FD1-90793C07A678}"/>
          </ac:spMkLst>
        </pc:spChg>
        <pc:spChg chg="del">
          <ac:chgData name="Sarah Binns" userId="44ca82e01afbb258" providerId="LiveId" clId="{5E06C756-C71A-413B-B600-2FFB33C17C71}" dt="2023-01-12T16:13:23.521" v="232" actId="478"/>
          <ac:spMkLst>
            <pc:docMk/>
            <pc:sldMk cId="281345671" sldId="385"/>
            <ac:spMk id="11" creationId="{C68BD442-B5EC-D2C1-141D-301368178F4F}"/>
          </ac:spMkLst>
        </pc:spChg>
      </pc:sldChg>
      <pc:sldChg chg="addSp delSp modSp mod">
        <pc:chgData name="Sarah Binns" userId="44ca82e01afbb258" providerId="LiveId" clId="{5E06C756-C71A-413B-B600-2FFB33C17C71}" dt="2023-01-12T16:13:32.584" v="237" actId="1076"/>
        <pc:sldMkLst>
          <pc:docMk/>
          <pc:sldMk cId="2212602976" sldId="386"/>
        </pc:sldMkLst>
        <pc:spChg chg="mod">
          <ac:chgData name="Sarah Binns" userId="44ca82e01afbb258" providerId="LiveId" clId="{5E06C756-C71A-413B-B600-2FFB33C17C71}" dt="2023-01-12T16:06:33.185" v="108" actId="20577"/>
          <ac:spMkLst>
            <pc:docMk/>
            <pc:sldMk cId="2212602976" sldId="386"/>
            <ac:spMk id="2" creationId="{82E37C81-D992-4F62-99A1-210143BDE56B}"/>
          </ac:spMkLst>
        </pc:spChg>
        <pc:spChg chg="add mod">
          <ac:chgData name="Sarah Binns" userId="44ca82e01afbb258" providerId="LiveId" clId="{5E06C756-C71A-413B-B600-2FFB33C17C71}" dt="2023-01-12T16:13:32.584" v="237" actId="1076"/>
          <ac:spMkLst>
            <pc:docMk/>
            <pc:sldMk cId="2212602976" sldId="386"/>
            <ac:spMk id="3" creationId="{425D1E6C-29BE-BC90-5E1B-19F777FE954A}"/>
          </ac:spMkLst>
        </pc:spChg>
        <pc:spChg chg="del">
          <ac:chgData name="Sarah Binns" userId="44ca82e01afbb258" providerId="LiveId" clId="{5E06C756-C71A-413B-B600-2FFB33C17C71}" dt="2023-01-12T16:13:30.018" v="235" actId="478"/>
          <ac:spMkLst>
            <pc:docMk/>
            <pc:sldMk cId="2212602976" sldId="386"/>
            <ac:spMk id="10" creationId="{71763CDF-A826-FF96-1289-20051D9432F6}"/>
          </ac:spMkLst>
        </pc:spChg>
      </pc:sldChg>
      <pc:sldChg chg="modCm">
        <pc:chgData name="Sarah Binns" userId="44ca82e01afbb258" providerId="LiveId" clId="{5E06C756-C71A-413B-B600-2FFB33C17C71}" dt="2023-01-12T16:14:51.442" v="250"/>
        <pc:sldMkLst>
          <pc:docMk/>
          <pc:sldMk cId="421440236" sldId="388"/>
        </pc:sldMkLst>
        <pc:extLst>
          <p:ext xmlns:p="http://schemas.openxmlformats.org/presentationml/2006/main" uri="{D6D511B9-2390-475A-947B-AFAB55BFBCF1}">
            <pc226:cmChg xmlns:pc226="http://schemas.microsoft.com/office/powerpoint/2022/06/main/command" chg="mod">
              <pc226:chgData name="Sarah Binns" userId="44ca82e01afbb258" providerId="LiveId" clId="{5E06C756-C71A-413B-B600-2FFB33C17C71}" dt="2023-01-12T16:14:51.442" v="250"/>
              <pc2:cmMkLst xmlns:pc2="http://schemas.microsoft.com/office/powerpoint/2019/9/main/command">
                <pc:docMk/>
                <pc:sldMk cId="421440236" sldId="388"/>
                <pc2:cmMk id="{6F7F8D08-88B1-4332-9357-AD8ECC8FFF1A}"/>
              </pc2:cmMkLst>
            </pc226:cmChg>
          </p:ext>
        </pc:extLst>
      </pc:sldChg>
      <pc:sldChg chg="addSp modSp mod">
        <pc:chgData name="Sarah Binns" userId="44ca82e01afbb258" providerId="LiveId" clId="{5E06C756-C71A-413B-B600-2FFB33C17C71}" dt="2023-01-12T16:34:14.739" v="518" actId="20577"/>
        <pc:sldMkLst>
          <pc:docMk/>
          <pc:sldMk cId="3923451813" sldId="389"/>
        </pc:sldMkLst>
        <pc:spChg chg="mod">
          <ac:chgData name="Sarah Binns" userId="44ca82e01afbb258" providerId="LiveId" clId="{5E06C756-C71A-413B-B600-2FFB33C17C71}" dt="2023-01-12T16:34:14.739" v="518" actId="20577"/>
          <ac:spMkLst>
            <pc:docMk/>
            <pc:sldMk cId="3923451813" sldId="389"/>
            <ac:spMk id="2" creationId="{20F69DF3-FC93-43D4-83FB-C59C095FAA67}"/>
          </ac:spMkLst>
        </pc:spChg>
        <pc:spChg chg="add mod">
          <ac:chgData name="Sarah Binns" userId="44ca82e01afbb258" providerId="LiveId" clId="{5E06C756-C71A-413B-B600-2FFB33C17C71}" dt="2023-01-12T16:08:54.586" v="136" actId="1076"/>
          <ac:spMkLst>
            <pc:docMk/>
            <pc:sldMk cId="3923451813" sldId="389"/>
            <ac:spMk id="4" creationId="{A8A6AA87-5877-09CF-EC4F-2CDE1410D34A}"/>
          </ac:spMkLst>
        </pc:spChg>
        <pc:spChg chg="add mod">
          <ac:chgData name="Sarah Binns" userId="44ca82e01afbb258" providerId="LiveId" clId="{5E06C756-C71A-413B-B600-2FFB33C17C71}" dt="2023-01-12T16:33:42.224" v="513" actId="1076"/>
          <ac:spMkLst>
            <pc:docMk/>
            <pc:sldMk cId="3923451813" sldId="389"/>
            <ac:spMk id="6" creationId="{F678B3A7-66A3-3A81-56CE-C5C1E7F15FEC}"/>
          </ac:spMkLst>
        </pc:spChg>
      </pc:sldChg>
      <pc:sldChg chg="addSp delSp modSp mod delCm modCm modNotesTx">
        <pc:chgData name="Sarah Binns" userId="44ca82e01afbb258" providerId="LiveId" clId="{5E06C756-C71A-413B-B600-2FFB33C17C71}" dt="2023-01-12T16:55:41.249" v="637"/>
        <pc:sldMkLst>
          <pc:docMk/>
          <pc:sldMk cId="1192104909" sldId="390"/>
        </pc:sldMkLst>
        <pc:spChg chg="add mod">
          <ac:chgData name="Sarah Binns" userId="44ca82e01afbb258" providerId="LiveId" clId="{5E06C756-C71A-413B-B600-2FFB33C17C71}" dt="2023-01-12T16:20:00.819" v="364" actId="1076"/>
          <ac:spMkLst>
            <pc:docMk/>
            <pc:sldMk cId="1192104909" sldId="390"/>
            <ac:spMk id="4" creationId="{7A2A6EA8-EE25-7142-4818-529250A6F26E}"/>
          </ac:spMkLst>
        </pc:spChg>
        <pc:picChg chg="del">
          <ac:chgData name="Sarah Binns" userId="44ca82e01afbb258" providerId="LiveId" clId="{5E06C756-C71A-413B-B600-2FFB33C17C71}" dt="2023-01-12T16:54:21.748" v="629" actId="478"/>
          <ac:picMkLst>
            <pc:docMk/>
            <pc:sldMk cId="1192104909" sldId="390"/>
            <ac:picMk id="8" creationId="{70CEBC02-BB3D-5EB4-8C7E-262141304BB4}"/>
          </ac:picMkLst>
        </pc:picChg>
        <pc:picChg chg="add mod">
          <ac:chgData name="Sarah Binns" userId="44ca82e01afbb258" providerId="LiveId" clId="{5E06C756-C71A-413B-B600-2FFB33C17C71}" dt="2023-01-12T16:54:29.460" v="636" actId="1076"/>
          <ac:picMkLst>
            <pc:docMk/>
            <pc:sldMk cId="1192104909" sldId="390"/>
            <ac:picMk id="10" creationId="{86ECF87C-BA6A-A0FA-8825-808E72DD030A}"/>
          </ac:picMkLst>
        </pc:picChg>
        <pc:extLst>
          <p:ext xmlns:p="http://schemas.openxmlformats.org/presentationml/2006/main" uri="{D6D511B9-2390-475A-947B-AFAB55BFBCF1}">
            <pc226:cmChg xmlns:pc226="http://schemas.microsoft.com/office/powerpoint/2022/06/main/command" chg="del mod">
              <pc226:chgData name="Sarah Binns" userId="44ca82e01afbb258" providerId="LiveId" clId="{5E06C756-C71A-413B-B600-2FFB33C17C71}" dt="2023-01-12T16:55:41.249" v="637"/>
              <pc2:cmMkLst xmlns:pc2="http://schemas.microsoft.com/office/powerpoint/2019/9/main/command">
                <pc:docMk/>
                <pc:sldMk cId="1192104909" sldId="390"/>
                <pc2:cmMk id="{100D4322-33C5-4B59-B423-9DB56BB7DBFF}"/>
              </pc2:cmMkLst>
              <pc226:cmRplyChg chg="add">
                <pc226:chgData name="Sarah Binns" userId="44ca82e01afbb258" providerId="LiveId" clId="{5E06C756-C71A-413B-B600-2FFB33C17C71}" dt="2023-01-12T16:20:37.616" v="366"/>
                <pc2:cmRplyMkLst xmlns:pc2="http://schemas.microsoft.com/office/powerpoint/2019/9/main/command">
                  <pc:docMk/>
                  <pc:sldMk cId="1192104909" sldId="390"/>
                  <pc2:cmMk id="{100D4322-33C5-4B59-B423-9DB56BB7DBFF}"/>
                  <pc2:cmRplyMk id="{45FF7C47-3267-434B-8D23-5EA7EEBA3FCC}"/>
                </pc2:cmRplyMkLst>
              </pc226:cmRplyChg>
            </pc226:cmChg>
            <pc226:cmChg xmlns:pc226="http://schemas.microsoft.com/office/powerpoint/2022/06/main/command" chg="mod">
              <pc226:chgData name="Sarah Binns" userId="44ca82e01afbb258" providerId="LiveId" clId="{5E06C756-C71A-413B-B600-2FFB33C17C71}" dt="2023-01-12T16:20:13.277" v="365"/>
              <pc2:cmMkLst xmlns:pc2="http://schemas.microsoft.com/office/powerpoint/2019/9/main/command">
                <pc:docMk/>
                <pc:sldMk cId="1192104909" sldId="390"/>
                <pc2:cmMk id="{EE244AE4-4F16-4B64-9782-816A5C6AF1A7}"/>
              </pc2:cmMkLst>
            </pc226:cmChg>
          </p:ext>
        </pc:extLst>
      </pc:sldChg>
      <pc:sldChg chg="addSp modSp mod modCm modNotesTx">
        <pc:chgData name="Sarah Binns" userId="44ca82e01afbb258" providerId="LiveId" clId="{5E06C756-C71A-413B-B600-2FFB33C17C71}" dt="2023-01-12T16:23:04.010" v="426" actId="14100"/>
        <pc:sldMkLst>
          <pc:docMk/>
          <pc:sldMk cId="1387998867" sldId="391"/>
        </pc:sldMkLst>
        <pc:spChg chg="mod">
          <ac:chgData name="Sarah Binns" userId="44ca82e01afbb258" providerId="LiveId" clId="{5E06C756-C71A-413B-B600-2FFB33C17C71}" dt="2023-01-12T16:22:04.379" v="408" actId="14100"/>
          <ac:spMkLst>
            <pc:docMk/>
            <pc:sldMk cId="1387998867" sldId="391"/>
            <ac:spMk id="4" creationId="{00000000-0000-0000-0000-000000000000}"/>
          </ac:spMkLst>
        </pc:spChg>
        <pc:spChg chg="add mod">
          <ac:chgData name="Sarah Binns" userId="44ca82e01afbb258" providerId="LiveId" clId="{5E06C756-C71A-413B-B600-2FFB33C17C71}" dt="2023-01-12T16:21:28.137" v="397" actId="6549"/>
          <ac:spMkLst>
            <pc:docMk/>
            <pc:sldMk cId="1387998867" sldId="391"/>
            <ac:spMk id="5" creationId="{F700B11E-7DBE-B1A1-25CF-86CE352BC173}"/>
          </ac:spMkLst>
        </pc:spChg>
        <pc:spChg chg="mod">
          <ac:chgData name="Sarah Binns" userId="44ca82e01afbb258" providerId="LiveId" clId="{5E06C756-C71A-413B-B600-2FFB33C17C71}" dt="2023-01-12T16:22:24.031" v="412" actId="14100"/>
          <ac:spMkLst>
            <pc:docMk/>
            <pc:sldMk cId="1387998867" sldId="391"/>
            <ac:spMk id="7" creationId="{00000000-0000-0000-0000-000000000000}"/>
          </ac:spMkLst>
        </pc:spChg>
        <pc:spChg chg="mod">
          <ac:chgData name="Sarah Binns" userId="44ca82e01afbb258" providerId="LiveId" clId="{5E06C756-C71A-413B-B600-2FFB33C17C71}" dt="2023-01-12T16:22:13.357" v="410" actId="14100"/>
          <ac:spMkLst>
            <pc:docMk/>
            <pc:sldMk cId="1387998867" sldId="391"/>
            <ac:spMk id="12" creationId="{00000000-0000-0000-0000-000000000000}"/>
          </ac:spMkLst>
        </pc:spChg>
        <pc:spChg chg="mod">
          <ac:chgData name="Sarah Binns" userId="44ca82e01afbb258" providerId="LiveId" clId="{5E06C756-C71A-413B-B600-2FFB33C17C71}" dt="2023-01-12T16:22:08.246" v="409" actId="14100"/>
          <ac:spMkLst>
            <pc:docMk/>
            <pc:sldMk cId="1387998867" sldId="391"/>
            <ac:spMk id="13" creationId="{00000000-0000-0000-0000-000000000000}"/>
          </ac:spMkLst>
        </pc:spChg>
        <pc:spChg chg="mod">
          <ac:chgData name="Sarah Binns" userId="44ca82e01afbb258" providerId="LiveId" clId="{5E06C756-C71A-413B-B600-2FFB33C17C71}" dt="2023-01-12T16:23:04.010" v="426" actId="14100"/>
          <ac:spMkLst>
            <pc:docMk/>
            <pc:sldMk cId="1387998867" sldId="391"/>
            <ac:spMk id="15" creationId="{00000000-0000-0000-0000-000000000000}"/>
          </ac:spMkLst>
        </pc:spChg>
        <pc:spChg chg="mod">
          <ac:chgData name="Sarah Binns" userId="44ca82e01afbb258" providerId="LiveId" clId="{5E06C756-C71A-413B-B600-2FFB33C17C71}" dt="2023-01-12T16:22:27.686" v="413" actId="1076"/>
          <ac:spMkLst>
            <pc:docMk/>
            <pc:sldMk cId="1387998867" sldId="391"/>
            <ac:spMk id="16" creationId="{00000000-0000-0000-0000-000000000000}"/>
          </ac:spMkLst>
        </pc:spChg>
        <pc:spChg chg="mod">
          <ac:chgData name="Sarah Binns" userId="44ca82e01afbb258" providerId="LiveId" clId="{5E06C756-C71A-413B-B600-2FFB33C17C71}" dt="2023-01-12T16:22:01.015" v="407" actId="14100"/>
          <ac:spMkLst>
            <pc:docMk/>
            <pc:sldMk cId="1387998867" sldId="391"/>
            <ac:spMk id="17" creationId="{00000000-0000-0000-0000-000000000000}"/>
          </ac:spMkLst>
        </pc:spChg>
        <pc:spChg chg="mod">
          <ac:chgData name="Sarah Binns" userId="44ca82e01afbb258" providerId="LiveId" clId="{5E06C756-C71A-413B-B600-2FFB33C17C71}" dt="2023-01-12T16:22:36.335" v="416" actId="14100"/>
          <ac:spMkLst>
            <pc:docMk/>
            <pc:sldMk cId="1387998867" sldId="391"/>
            <ac:spMk id="18" creationId="{00000000-0000-0000-0000-000000000000}"/>
          </ac:spMkLst>
        </pc:spChg>
        <pc:spChg chg="mod">
          <ac:chgData name="Sarah Binns" userId="44ca82e01afbb258" providerId="LiveId" clId="{5E06C756-C71A-413B-B600-2FFB33C17C71}" dt="2023-01-12T16:22:30.498" v="414" actId="1076"/>
          <ac:spMkLst>
            <pc:docMk/>
            <pc:sldMk cId="1387998867" sldId="391"/>
            <ac:spMk id="19" creationId="{00000000-0000-0000-0000-000000000000}"/>
          </ac:spMkLst>
        </pc:spChg>
        <pc:picChg chg="mod">
          <ac:chgData name="Sarah Binns" userId="44ca82e01afbb258" providerId="LiveId" clId="{5E06C756-C71A-413B-B600-2FFB33C17C71}" dt="2023-01-12T16:22:39.108" v="417" actId="1076"/>
          <ac:picMkLst>
            <pc:docMk/>
            <pc:sldMk cId="1387998867" sldId="391"/>
            <ac:picMk id="6" creationId="{3B076C4F-D67E-E876-9DFB-FB3BE4731190}"/>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5E06C756-C71A-413B-B600-2FFB33C17C71}" dt="2023-01-12T16:20:52.200" v="367"/>
              <pc2:cmMkLst xmlns:pc2="http://schemas.microsoft.com/office/powerpoint/2019/9/main/command">
                <pc:docMk/>
                <pc:sldMk cId="1387998867" sldId="391"/>
                <pc2:cmMk id="{778C51CE-0E4D-40F4-A2CC-D3479DEB822F}"/>
              </pc2:cmMkLst>
            </pc226:cmChg>
          </p:ext>
        </pc:extLst>
      </pc:sldChg>
      <pc:sldChg chg="addSp modSp mod">
        <pc:chgData name="Sarah Binns" userId="44ca82e01afbb258" providerId="LiveId" clId="{5E06C756-C71A-413B-B600-2FFB33C17C71}" dt="2023-01-12T16:10:52.116" v="177"/>
        <pc:sldMkLst>
          <pc:docMk/>
          <pc:sldMk cId="2729123039" sldId="392"/>
        </pc:sldMkLst>
        <pc:spChg chg="add mod">
          <ac:chgData name="Sarah Binns" userId="44ca82e01afbb258" providerId="LiveId" clId="{5E06C756-C71A-413B-B600-2FFB33C17C71}" dt="2023-01-12T16:09:39.522" v="149"/>
          <ac:spMkLst>
            <pc:docMk/>
            <pc:sldMk cId="2729123039" sldId="392"/>
            <ac:spMk id="3" creationId="{25C1EF35-737E-7E2D-E5B3-43F2B2E787E7}"/>
          </ac:spMkLst>
        </pc:spChg>
        <pc:spChg chg="add mod">
          <ac:chgData name="Sarah Binns" userId="44ca82e01afbb258" providerId="LiveId" clId="{5E06C756-C71A-413B-B600-2FFB33C17C71}" dt="2023-01-12T16:10:52.116" v="177"/>
          <ac:spMkLst>
            <pc:docMk/>
            <pc:sldMk cId="2729123039" sldId="392"/>
            <ac:spMk id="6" creationId="{5F52E319-6E6D-AC54-866B-71FECBA4F572}"/>
          </ac:spMkLst>
        </pc:spChg>
        <pc:spChg chg="mod">
          <ac:chgData name="Sarah Binns" userId="44ca82e01afbb258" providerId="LiveId" clId="{5E06C756-C71A-413B-B600-2FFB33C17C71}" dt="2023-01-12T16:09:37.409" v="148" actId="1076"/>
          <ac:spMkLst>
            <pc:docMk/>
            <pc:sldMk cId="2729123039" sldId="392"/>
            <ac:spMk id="16" creationId="{00000000-0000-0000-0000-000000000000}"/>
          </ac:spMkLst>
        </pc:spChg>
      </pc:sldChg>
      <pc:sldChg chg="addSp modSp mod">
        <pc:chgData name="Sarah Binns" userId="44ca82e01afbb258" providerId="LiveId" clId="{5E06C756-C71A-413B-B600-2FFB33C17C71}" dt="2023-01-12T16:10:39.738" v="173"/>
        <pc:sldMkLst>
          <pc:docMk/>
          <pc:sldMk cId="72649677" sldId="393"/>
        </pc:sldMkLst>
        <pc:spChg chg="add mod">
          <ac:chgData name="Sarah Binns" userId="44ca82e01afbb258" providerId="LiveId" clId="{5E06C756-C71A-413B-B600-2FFB33C17C71}" dt="2023-01-12T16:10:01.332" v="155"/>
          <ac:spMkLst>
            <pc:docMk/>
            <pc:sldMk cId="72649677" sldId="393"/>
            <ac:spMk id="4" creationId="{4AF6F037-CA34-8F2E-EE46-9397B3E646D6}"/>
          </ac:spMkLst>
        </pc:spChg>
        <pc:spChg chg="add mod">
          <ac:chgData name="Sarah Binns" userId="44ca82e01afbb258" providerId="LiveId" clId="{5E06C756-C71A-413B-B600-2FFB33C17C71}" dt="2023-01-12T16:10:39.738" v="173"/>
          <ac:spMkLst>
            <pc:docMk/>
            <pc:sldMk cId="72649677" sldId="393"/>
            <ac:spMk id="7" creationId="{E87DC70A-A612-6C36-C52A-890035176E0A}"/>
          </ac:spMkLst>
        </pc:spChg>
        <pc:spChg chg="mod">
          <ac:chgData name="Sarah Binns" userId="44ca82e01afbb258" providerId="LiveId" clId="{5E06C756-C71A-413B-B600-2FFB33C17C71}" dt="2023-01-12T16:10:00.349" v="154" actId="1076"/>
          <ac:spMkLst>
            <pc:docMk/>
            <pc:sldMk cId="72649677" sldId="393"/>
            <ac:spMk id="20" creationId="{00000000-0000-0000-0000-000000000000}"/>
          </ac:spMkLst>
        </pc:spChg>
      </pc:sldChg>
      <pc:sldChg chg="modSp mod">
        <pc:chgData name="Sarah Binns" userId="44ca82e01afbb258" providerId="LiveId" clId="{5E06C756-C71A-413B-B600-2FFB33C17C71}" dt="2023-01-12T16:03:08.632" v="54"/>
        <pc:sldMkLst>
          <pc:docMk/>
          <pc:sldMk cId="3018312825" sldId="396"/>
        </pc:sldMkLst>
        <pc:spChg chg="mod">
          <ac:chgData name="Sarah Binns" userId="44ca82e01afbb258" providerId="LiveId" clId="{5E06C756-C71A-413B-B600-2FFB33C17C71}" dt="2023-01-12T16:03:08.632" v="54"/>
          <ac:spMkLst>
            <pc:docMk/>
            <pc:sldMk cId="3018312825" sldId="396"/>
            <ac:spMk id="6" creationId="{77F965F8-F97F-4A88-7806-0AC09BADE55B}"/>
          </ac:spMkLst>
        </pc:spChg>
      </pc:sldChg>
      <pc:sldChg chg="addSp modSp mod">
        <pc:chgData name="Sarah Binns" userId="44ca82e01afbb258" providerId="LiveId" clId="{5E06C756-C71A-413B-B600-2FFB33C17C71}" dt="2023-01-12T16:13:38.809" v="238" actId="1076"/>
        <pc:sldMkLst>
          <pc:docMk/>
          <pc:sldMk cId="1232460946" sldId="400"/>
        </pc:sldMkLst>
        <pc:spChg chg="add mod">
          <ac:chgData name="Sarah Binns" userId="44ca82e01afbb258" providerId="LiveId" clId="{5E06C756-C71A-413B-B600-2FFB33C17C71}" dt="2023-01-12T16:07:33.669" v="114" actId="1076"/>
          <ac:spMkLst>
            <pc:docMk/>
            <pc:sldMk cId="1232460946" sldId="400"/>
            <ac:spMk id="5" creationId="{9BA07D2B-9C46-B8B7-4B6A-CFE51B3C817A}"/>
          </ac:spMkLst>
        </pc:spChg>
        <pc:spChg chg="add mod">
          <ac:chgData name="Sarah Binns" userId="44ca82e01afbb258" providerId="LiveId" clId="{5E06C756-C71A-413B-B600-2FFB33C17C71}" dt="2023-01-12T16:07:55.042" v="118" actId="1076"/>
          <ac:spMkLst>
            <pc:docMk/>
            <pc:sldMk cId="1232460946" sldId="400"/>
            <ac:spMk id="6" creationId="{E177B546-4239-7204-DB19-71544F469A1A}"/>
          </ac:spMkLst>
        </pc:spChg>
        <pc:picChg chg="mod">
          <ac:chgData name="Sarah Binns" userId="44ca82e01afbb258" providerId="LiveId" clId="{5E06C756-C71A-413B-B600-2FFB33C17C71}" dt="2023-01-12T16:13:38.809" v="238" actId="1076"/>
          <ac:picMkLst>
            <pc:docMk/>
            <pc:sldMk cId="1232460946" sldId="400"/>
            <ac:picMk id="4" creationId="{DB5819D5-6A67-9082-C588-8C2437458804}"/>
          </ac:picMkLst>
        </pc:picChg>
        <pc:picChg chg="mod">
          <ac:chgData name="Sarah Binns" userId="44ca82e01afbb258" providerId="LiveId" clId="{5E06C756-C71A-413B-B600-2FFB33C17C71}" dt="2023-01-12T16:07:49.785" v="116" actId="14100"/>
          <ac:picMkLst>
            <pc:docMk/>
            <pc:sldMk cId="1232460946" sldId="400"/>
            <ac:picMk id="7" creationId="{0A394686-F04D-D7F8-F68C-33463FC768E9}"/>
          </ac:picMkLst>
        </pc:picChg>
      </pc:sldChg>
      <pc:sldChg chg="addSp modSp mod">
        <pc:chgData name="Sarah Binns" userId="44ca82e01afbb258" providerId="LiveId" clId="{5E06C756-C71A-413B-B600-2FFB33C17C71}" dt="2023-01-12T16:14:09.002" v="241" actId="1076"/>
        <pc:sldMkLst>
          <pc:docMk/>
          <pc:sldMk cId="1852371334" sldId="401"/>
        </pc:sldMkLst>
        <pc:spChg chg="add mod">
          <ac:chgData name="Sarah Binns" userId="44ca82e01afbb258" providerId="LiveId" clId="{5E06C756-C71A-413B-B600-2FFB33C17C71}" dt="2023-01-12T16:08:00.987" v="120" actId="1076"/>
          <ac:spMkLst>
            <pc:docMk/>
            <pc:sldMk cId="1852371334" sldId="401"/>
            <ac:spMk id="3" creationId="{2BCF7CB6-4DF8-910F-62CA-E51BBA2CD090}"/>
          </ac:spMkLst>
        </pc:spChg>
        <pc:spChg chg="add mod">
          <ac:chgData name="Sarah Binns" userId="44ca82e01afbb258" providerId="LiveId" clId="{5E06C756-C71A-413B-B600-2FFB33C17C71}" dt="2023-01-12T16:14:02.986" v="239" actId="1076"/>
          <ac:spMkLst>
            <pc:docMk/>
            <pc:sldMk cId="1852371334" sldId="401"/>
            <ac:spMk id="6" creationId="{D33D92F8-7C1E-9E17-B1E4-9885462C7D52}"/>
          </ac:spMkLst>
        </pc:spChg>
        <pc:picChg chg="mod">
          <ac:chgData name="Sarah Binns" userId="44ca82e01afbb258" providerId="LiveId" clId="{5E06C756-C71A-413B-B600-2FFB33C17C71}" dt="2023-01-12T16:14:09.002" v="241" actId="1076"/>
          <ac:picMkLst>
            <pc:docMk/>
            <pc:sldMk cId="1852371334" sldId="401"/>
            <ac:picMk id="4" creationId="{5FAC5AE9-188D-DBE1-6874-1EF4BB9A496C}"/>
          </ac:picMkLst>
        </pc:picChg>
        <pc:picChg chg="mod">
          <ac:chgData name="Sarah Binns" userId="44ca82e01afbb258" providerId="LiveId" clId="{5E06C756-C71A-413B-B600-2FFB33C17C71}" dt="2023-01-12T16:14:06.541" v="240" actId="1076"/>
          <ac:picMkLst>
            <pc:docMk/>
            <pc:sldMk cId="1852371334" sldId="401"/>
            <ac:picMk id="9" creationId="{B5CA5923-F54E-C61A-6C3D-77D2A1B6263F}"/>
          </ac:picMkLst>
        </pc:picChg>
      </pc:sldChg>
      <pc:sldChg chg="addSp modSp mod">
        <pc:chgData name="Sarah Binns" userId="44ca82e01afbb258" providerId="LiveId" clId="{5E06C756-C71A-413B-B600-2FFB33C17C71}" dt="2023-01-12T16:14:20.324" v="244" actId="1076"/>
        <pc:sldMkLst>
          <pc:docMk/>
          <pc:sldMk cId="2395810193" sldId="402"/>
        </pc:sldMkLst>
        <pc:spChg chg="add mod">
          <ac:chgData name="Sarah Binns" userId="44ca82e01afbb258" providerId="LiveId" clId="{5E06C756-C71A-413B-B600-2FFB33C17C71}" dt="2023-01-12T16:14:20.324" v="244" actId="1076"/>
          <ac:spMkLst>
            <pc:docMk/>
            <pc:sldMk cId="2395810193" sldId="402"/>
            <ac:spMk id="3" creationId="{3227CC17-2D81-6A44-3D60-D7AFEECBBEF7}"/>
          </ac:spMkLst>
        </pc:spChg>
        <pc:spChg chg="add mod">
          <ac:chgData name="Sarah Binns" userId="44ca82e01afbb258" providerId="LiveId" clId="{5E06C756-C71A-413B-B600-2FFB33C17C71}" dt="2023-01-12T16:14:15.620" v="242" actId="1076"/>
          <ac:spMkLst>
            <pc:docMk/>
            <pc:sldMk cId="2395810193" sldId="402"/>
            <ac:spMk id="6" creationId="{51F6D649-EA95-7EA3-6543-BDC88E22735F}"/>
          </ac:spMkLst>
        </pc:spChg>
        <pc:picChg chg="mod">
          <ac:chgData name="Sarah Binns" userId="44ca82e01afbb258" providerId="LiveId" clId="{5E06C756-C71A-413B-B600-2FFB33C17C71}" dt="2023-01-12T16:08:08.339" v="123" actId="1076"/>
          <ac:picMkLst>
            <pc:docMk/>
            <pc:sldMk cId="2395810193" sldId="402"/>
            <ac:picMk id="5" creationId="{79E283CC-7F99-F716-4462-A848D4429056}"/>
          </ac:picMkLst>
        </pc:picChg>
        <pc:picChg chg="mod">
          <ac:chgData name="Sarah Binns" userId="44ca82e01afbb258" providerId="LiveId" clId="{5E06C756-C71A-413B-B600-2FFB33C17C71}" dt="2023-01-12T16:14:17.787" v="243" actId="1076"/>
          <ac:picMkLst>
            <pc:docMk/>
            <pc:sldMk cId="2395810193" sldId="402"/>
            <ac:picMk id="8" creationId="{577B3EC9-C4A5-E113-0377-D46357DED915}"/>
          </ac:picMkLst>
        </pc:picChg>
      </pc:sldChg>
      <pc:sldChg chg="addSp modSp mod">
        <pc:chgData name="Sarah Binns" userId="44ca82e01afbb258" providerId="LiveId" clId="{5E06C756-C71A-413B-B600-2FFB33C17C71}" dt="2023-01-12T16:14:40.413" v="249" actId="1076"/>
        <pc:sldMkLst>
          <pc:docMk/>
          <pc:sldMk cId="2408685827" sldId="403"/>
        </pc:sldMkLst>
        <pc:spChg chg="add mod">
          <ac:chgData name="Sarah Binns" userId="44ca82e01afbb258" providerId="LiveId" clId="{5E06C756-C71A-413B-B600-2FFB33C17C71}" dt="2023-01-12T16:14:37.623" v="248" actId="1076"/>
          <ac:spMkLst>
            <pc:docMk/>
            <pc:sldMk cId="2408685827" sldId="403"/>
            <ac:spMk id="4" creationId="{ACA22C64-4F41-EB43-30D9-CB0B525F4DC7}"/>
          </ac:spMkLst>
        </pc:spChg>
        <pc:spChg chg="add mod">
          <ac:chgData name="Sarah Binns" userId="44ca82e01afbb258" providerId="LiveId" clId="{5E06C756-C71A-413B-B600-2FFB33C17C71}" dt="2023-01-12T16:14:34.185" v="247" actId="1076"/>
          <ac:spMkLst>
            <pc:docMk/>
            <pc:sldMk cId="2408685827" sldId="403"/>
            <ac:spMk id="6" creationId="{91DDF4E1-0FCF-6C52-CD1B-164B16D91549}"/>
          </ac:spMkLst>
        </pc:spChg>
        <pc:picChg chg="mod">
          <ac:chgData name="Sarah Binns" userId="44ca82e01afbb258" providerId="LiveId" clId="{5E06C756-C71A-413B-B600-2FFB33C17C71}" dt="2023-01-12T16:14:31.324" v="246" actId="1076"/>
          <ac:picMkLst>
            <pc:docMk/>
            <pc:sldMk cId="2408685827" sldId="403"/>
            <ac:picMk id="5" creationId="{6E594398-3824-DCEF-A0FE-75E18064BFA9}"/>
          </ac:picMkLst>
        </pc:picChg>
        <pc:picChg chg="mod">
          <ac:chgData name="Sarah Binns" userId="44ca82e01afbb258" providerId="LiveId" clId="{5E06C756-C71A-413B-B600-2FFB33C17C71}" dt="2023-01-12T16:14:40.413" v="249" actId="1076"/>
          <ac:picMkLst>
            <pc:docMk/>
            <pc:sldMk cId="2408685827" sldId="403"/>
            <ac:picMk id="8" creationId="{66FE20CB-948A-9B74-0B31-8A2F191C8E39}"/>
          </ac:picMkLst>
        </pc:picChg>
      </pc:sldChg>
      <pc:sldChg chg="addSp modSp mod">
        <pc:chgData name="Sarah Binns" userId="44ca82e01afbb258" providerId="LiveId" clId="{5E06C756-C71A-413B-B600-2FFB33C17C71}" dt="2023-01-12T16:34:52.079" v="536" actId="404"/>
        <pc:sldMkLst>
          <pc:docMk/>
          <pc:sldMk cId="1595111094" sldId="407"/>
        </pc:sldMkLst>
        <pc:spChg chg="mod">
          <ac:chgData name="Sarah Binns" userId="44ca82e01afbb258" providerId="LiveId" clId="{5E06C756-C71A-413B-B600-2FFB33C17C71}" dt="2023-01-12T16:34:52.079" v="536" actId="404"/>
          <ac:spMkLst>
            <pc:docMk/>
            <pc:sldMk cId="1595111094" sldId="407"/>
            <ac:spMk id="2" creationId="{20F69DF3-FC93-43D4-83FB-C59C095FAA67}"/>
          </ac:spMkLst>
        </pc:spChg>
        <pc:spChg chg="add mod">
          <ac:chgData name="Sarah Binns" userId="44ca82e01afbb258" providerId="LiveId" clId="{5E06C756-C71A-413B-B600-2FFB33C17C71}" dt="2023-01-12T16:34:34.563" v="525" actId="1076"/>
          <ac:spMkLst>
            <pc:docMk/>
            <pc:sldMk cId="1595111094" sldId="407"/>
            <ac:spMk id="4" creationId="{85702982-8B93-EFED-9ED5-D7BFD8517040}"/>
          </ac:spMkLst>
        </pc:spChg>
        <pc:spChg chg="add mod">
          <ac:chgData name="Sarah Binns" userId="44ca82e01afbb258" providerId="LiveId" clId="{5E06C756-C71A-413B-B600-2FFB33C17C71}" dt="2023-01-12T16:11:17.524" v="187" actId="20577"/>
          <ac:spMkLst>
            <pc:docMk/>
            <pc:sldMk cId="1595111094" sldId="407"/>
            <ac:spMk id="6" creationId="{BBB402B9-8587-B113-F7F2-4EC398EF7E40}"/>
          </ac:spMkLst>
        </pc:spChg>
      </pc:sldChg>
      <pc:sldChg chg="addSp modSp mod">
        <pc:chgData name="Sarah Binns" userId="44ca82e01afbb258" providerId="LiveId" clId="{5E06C756-C71A-413B-B600-2FFB33C17C71}" dt="2023-01-12T16:34:27.204" v="524" actId="20577"/>
        <pc:sldMkLst>
          <pc:docMk/>
          <pc:sldMk cId="4188257609" sldId="408"/>
        </pc:sldMkLst>
        <pc:spChg chg="mod">
          <ac:chgData name="Sarah Binns" userId="44ca82e01afbb258" providerId="LiveId" clId="{5E06C756-C71A-413B-B600-2FFB33C17C71}" dt="2023-01-12T16:34:27.204" v="524" actId="20577"/>
          <ac:spMkLst>
            <pc:docMk/>
            <pc:sldMk cId="4188257609" sldId="408"/>
            <ac:spMk id="2" creationId="{20F69DF3-FC93-43D4-83FB-C59C095FAA67}"/>
          </ac:spMkLst>
        </pc:spChg>
        <pc:spChg chg="add mod">
          <ac:chgData name="Sarah Binns" userId="44ca82e01afbb258" providerId="LiveId" clId="{5E06C756-C71A-413B-B600-2FFB33C17C71}" dt="2023-01-12T16:08:59.446" v="138" actId="1076"/>
          <ac:spMkLst>
            <pc:docMk/>
            <pc:sldMk cId="4188257609" sldId="408"/>
            <ac:spMk id="4" creationId="{8ED18A8D-F6D6-9C01-5788-819F6B8CD4F2}"/>
          </ac:spMkLst>
        </pc:spChg>
        <pc:spChg chg="add mod">
          <ac:chgData name="Sarah Binns" userId="44ca82e01afbb258" providerId="LiveId" clId="{5E06C756-C71A-413B-B600-2FFB33C17C71}" dt="2023-01-12T16:11:09.939" v="184" actId="1076"/>
          <ac:spMkLst>
            <pc:docMk/>
            <pc:sldMk cId="4188257609" sldId="408"/>
            <ac:spMk id="6" creationId="{BD052E21-136F-02F6-65EB-85F2AA9A564B}"/>
          </ac:spMkLst>
        </pc:spChg>
      </pc:sldChg>
      <pc:sldChg chg="addSp modSp mod">
        <pc:chgData name="Sarah Binns" userId="44ca82e01afbb258" providerId="LiveId" clId="{5E06C756-C71A-413B-B600-2FFB33C17C71}" dt="2023-01-12T16:10:49.098" v="176" actId="1076"/>
        <pc:sldMkLst>
          <pc:docMk/>
          <pc:sldMk cId="290822305" sldId="409"/>
        </pc:sldMkLst>
        <pc:spChg chg="add mod">
          <ac:chgData name="Sarah Binns" userId="44ca82e01afbb258" providerId="LiveId" clId="{5E06C756-C71A-413B-B600-2FFB33C17C71}" dt="2023-01-12T16:09:47.190" v="151"/>
          <ac:spMkLst>
            <pc:docMk/>
            <pc:sldMk cId="290822305" sldId="409"/>
            <ac:spMk id="5" creationId="{775FA9E9-BA1F-0DE4-ADB7-532D1B8472E6}"/>
          </ac:spMkLst>
        </pc:spChg>
        <pc:spChg chg="add mod">
          <ac:chgData name="Sarah Binns" userId="44ca82e01afbb258" providerId="LiveId" clId="{5E06C756-C71A-413B-B600-2FFB33C17C71}" dt="2023-01-12T16:10:49.098" v="176" actId="1076"/>
          <ac:spMkLst>
            <pc:docMk/>
            <pc:sldMk cId="290822305" sldId="409"/>
            <ac:spMk id="7" creationId="{302D5973-7BCD-AADB-D394-45DB526E7423}"/>
          </ac:spMkLst>
        </pc:spChg>
        <pc:spChg chg="mod">
          <ac:chgData name="Sarah Binns" userId="44ca82e01afbb258" providerId="LiveId" clId="{5E06C756-C71A-413B-B600-2FFB33C17C71}" dt="2023-01-12T16:09:46.279" v="150" actId="1076"/>
          <ac:spMkLst>
            <pc:docMk/>
            <pc:sldMk cId="290822305" sldId="409"/>
            <ac:spMk id="17" creationId="{00000000-0000-0000-0000-000000000000}"/>
          </ac:spMkLst>
        </pc:spChg>
      </pc:sldChg>
      <pc:sldChg chg="addSp modSp mod">
        <pc:chgData name="Sarah Binns" userId="44ca82e01afbb258" providerId="LiveId" clId="{5E06C756-C71A-413B-B600-2FFB33C17C71}" dt="2023-01-12T16:10:42.020" v="174"/>
        <pc:sldMkLst>
          <pc:docMk/>
          <pc:sldMk cId="301447679" sldId="410"/>
        </pc:sldMkLst>
        <pc:spChg chg="add mod">
          <ac:chgData name="Sarah Binns" userId="44ca82e01afbb258" providerId="LiveId" clId="{5E06C756-C71A-413B-B600-2FFB33C17C71}" dt="2023-01-12T16:09:54.265" v="153"/>
          <ac:spMkLst>
            <pc:docMk/>
            <pc:sldMk cId="301447679" sldId="410"/>
            <ac:spMk id="3" creationId="{503F987B-1E3D-6F9B-6045-CF96380D67AE}"/>
          </ac:spMkLst>
        </pc:spChg>
        <pc:spChg chg="add mod">
          <ac:chgData name="Sarah Binns" userId="44ca82e01afbb258" providerId="LiveId" clId="{5E06C756-C71A-413B-B600-2FFB33C17C71}" dt="2023-01-12T16:10:42.020" v="174"/>
          <ac:spMkLst>
            <pc:docMk/>
            <pc:sldMk cId="301447679" sldId="410"/>
            <ac:spMk id="6" creationId="{A5C3D91A-7A3C-7ACA-0B9A-ABF3F03F5D98}"/>
          </ac:spMkLst>
        </pc:spChg>
        <pc:spChg chg="mod">
          <ac:chgData name="Sarah Binns" userId="44ca82e01afbb258" providerId="LiveId" clId="{5E06C756-C71A-413B-B600-2FFB33C17C71}" dt="2023-01-12T16:09:53.352" v="152" actId="1076"/>
          <ac:spMkLst>
            <pc:docMk/>
            <pc:sldMk cId="301447679" sldId="410"/>
            <ac:spMk id="18" creationId="{00000000-0000-0000-0000-000000000000}"/>
          </ac:spMkLst>
        </pc:spChg>
      </pc:sldChg>
      <pc:sldChg chg="addSp modSp mod">
        <pc:chgData name="Sarah Binns" userId="44ca82e01afbb258" providerId="LiveId" clId="{5E06C756-C71A-413B-B600-2FFB33C17C71}" dt="2023-01-12T16:10:34.756" v="172" actId="1076"/>
        <pc:sldMkLst>
          <pc:docMk/>
          <pc:sldMk cId="206592046" sldId="413"/>
        </pc:sldMkLst>
        <pc:spChg chg="add mod">
          <ac:chgData name="Sarah Binns" userId="44ca82e01afbb258" providerId="LiveId" clId="{5E06C756-C71A-413B-B600-2FFB33C17C71}" dt="2023-01-12T16:10:06.828" v="157"/>
          <ac:spMkLst>
            <pc:docMk/>
            <pc:sldMk cId="206592046" sldId="413"/>
            <ac:spMk id="3" creationId="{171C77A0-92A4-D0C6-B659-EA6CC871FC00}"/>
          </ac:spMkLst>
        </pc:spChg>
        <pc:spChg chg="add mod">
          <ac:chgData name="Sarah Binns" userId="44ca82e01afbb258" providerId="LiveId" clId="{5E06C756-C71A-413B-B600-2FFB33C17C71}" dt="2023-01-12T16:10:34.756" v="172" actId="1076"/>
          <ac:spMkLst>
            <pc:docMk/>
            <pc:sldMk cId="206592046" sldId="413"/>
            <ac:spMk id="6" creationId="{554C4C43-7BB1-B4B0-3392-271AF4030CB3}"/>
          </ac:spMkLst>
        </pc:spChg>
        <pc:spChg chg="mod">
          <ac:chgData name="Sarah Binns" userId="44ca82e01afbb258" providerId="LiveId" clId="{5E06C756-C71A-413B-B600-2FFB33C17C71}" dt="2023-01-12T16:10:05.980" v="156" actId="1076"/>
          <ac:spMkLst>
            <pc:docMk/>
            <pc:sldMk cId="206592046" sldId="413"/>
            <ac:spMk id="19" creationId="{00000000-0000-0000-0000-000000000000}"/>
          </ac:spMkLst>
        </pc:spChg>
      </pc:sldChg>
      <pc:sldChg chg="modSp mod">
        <pc:chgData name="Sarah Binns" userId="44ca82e01afbb258" providerId="LiveId" clId="{5E06C756-C71A-413B-B600-2FFB33C17C71}" dt="2023-01-12T15:36:54.447" v="47" actId="20577"/>
        <pc:sldMkLst>
          <pc:docMk/>
          <pc:sldMk cId="495664300" sldId="424"/>
        </pc:sldMkLst>
        <pc:spChg chg="mod">
          <ac:chgData name="Sarah Binns" userId="44ca82e01afbb258" providerId="LiveId" clId="{5E06C756-C71A-413B-B600-2FFB33C17C71}" dt="2023-01-12T15:36:54.447" v="47" actId="20577"/>
          <ac:spMkLst>
            <pc:docMk/>
            <pc:sldMk cId="495664300" sldId="424"/>
            <ac:spMk id="3" creationId="{AA205155-0358-6A6C-B9ED-CDE583946ACC}"/>
          </ac:spMkLst>
        </pc:spChg>
      </pc:sldChg>
      <pc:sldChg chg="modSp mod">
        <pc:chgData name="Sarah Binns" userId="44ca82e01afbb258" providerId="LiveId" clId="{5E06C756-C71A-413B-B600-2FFB33C17C71}" dt="2023-01-12T16:23:24.365" v="427"/>
        <pc:sldMkLst>
          <pc:docMk/>
          <pc:sldMk cId="3432796193" sldId="425"/>
        </pc:sldMkLst>
        <pc:spChg chg="mod">
          <ac:chgData name="Sarah Binns" userId="44ca82e01afbb258" providerId="LiveId" clId="{5E06C756-C71A-413B-B600-2FFB33C17C71}" dt="2023-01-12T16:23:24.365" v="427"/>
          <ac:spMkLst>
            <pc:docMk/>
            <pc:sldMk cId="3432796193" sldId="425"/>
            <ac:spMk id="3" creationId="{61CC367D-C6BF-34E6-9533-E26A548105DE}"/>
          </ac:spMkLst>
        </pc:spChg>
      </pc:sldChg>
      <pc:sldChg chg="modSp mod">
        <pc:chgData name="Sarah Binns" userId="44ca82e01afbb258" providerId="LiveId" clId="{5E06C756-C71A-413B-B600-2FFB33C17C71}" dt="2023-01-12T16:29:33.082" v="512" actId="14100"/>
        <pc:sldMkLst>
          <pc:docMk/>
          <pc:sldMk cId="3490565156" sldId="426"/>
        </pc:sldMkLst>
        <pc:spChg chg="mod">
          <ac:chgData name="Sarah Binns" userId="44ca82e01afbb258" providerId="LiveId" clId="{5E06C756-C71A-413B-B600-2FFB33C17C71}" dt="2023-01-12T16:28:02.596" v="482" actId="6549"/>
          <ac:spMkLst>
            <pc:docMk/>
            <pc:sldMk cId="3490565156" sldId="426"/>
            <ac:spMk id="2" creationId="{3C4B5F6D-455E-0B91-FC2F-FD88A0927620}"/>
          </ac:spMkLst>
        </pc:spChg>
        <pc:spChg chg="mod">
          <ac:chgData name="Sarah Binns" userId="44ca82e01afbb258" providerId="LiveId" clId="{5E06C756-C71A-413B-B600-2FFB33C17C71}" dt="2023-01-12T16:29:33.082" v="512" actId="14100"/>
          <ac:spMkLst>
            <pc:docMk/>
            <pc:sldMk cId="3490565156" sldId="426"/>
            <ac:spMk id="3" creationId="{0B200B8A-B48B-9BB0-C7E6-1238B87BCCB0}"/>
          </ac:spMkLst>
        </pc:spChg>
      </pc:sldChg>
      <pc:sldChg chg="modSp del mod">
        <pc:chgData name="Sarah Binns" userId="44ca82e01afbb258" providerId="LiveId" clId="{5E06C756-C71A-413B-B600-2FFB33C17C71}" dt="2023-01-12T16:05:05.707" v="57" actId="47"/>
        <pc:sldMkLst>
          <pc:docMk/>
          <pc:sldMk cId="133402058" sldId="436"/>
        </pc:sldMkLst>
        <pc:spChg chg="mod">
          <ac:chgData name="Sarah Binns" userId="44ca82e01afbb258" providerId="LiveId" clId="{5E06C756-C71A-413B-B600-2FFB33C17C71}" dt="2023-01-12T16:05:01.331" v="55" actId="6549"/>
          <ac:spMkLst>
            <pc:docMk/>
            <pc:sldMk cId="133402058" sldId="436"/>
            <ac:spMk id="3" creationId="{65EE7997-7126-C5AC-5EAB-F6405A328344}"/>
          </ac:spMkLst>
        </pc:spChg>
      </pc:sldChg>
      <pc:sldChg chg="addSp modSp mod">
        <pc:chgData name="Sarah Binns" userId="44ca82e01afbb258" providerId="LiveId" clId="{5E06C756-C71A-413B-B600-2FFB33C17C71}" dt="2023-01-12T16:25:40.419" v="433" actId="20577"/>
        <pc:sldMkLst>
          <pc:docMk/>
          <pc:sldMk cId="3171833421" sldId="438"/>
        </pc:sldMkLst>
        <pc:spChg chg="mod">
          <ac:chgData name="Sarah Binns" userId="44ca82e01afbb258" providerId="LiveId" clId="{5E06C756-C71A-413B-B600-2FFB33C17C71}" dt="2023-01-12T16:25:40.419" v="433" actId="20577"/>
          <ac:spMkLst>
            <pc:docMk/>
            <pc:sldMk cId="3171833421" sldId="438"/>
            <ac:spMk id="2" creationId="{FF32BF7F-68CC-3F62-6941-10C984EFFA60}"/>
          </ac:spMkLst>
        </pc:spChg>
        <pc:spChg chg="add mod">
          <ac:chgData name="Sarah Binns" userId="44ca82e01afbb258" providerId="LiveId" clId="{5E06C756-C71A-413B-B600-2FFB33C17C71}" dt="2023-01-12T16:15:21.171" v="253" actId="1076"/>
          <ac:spMkLst>
            <pc:docMk/>
            <pc:sldMk cId="3171833421" sldId="438"/>
            <ac:spMk id="5" creationId="{868BCEF1-0DDD-82F2-A916-CC6A5CBC353A}"/>
          </ac:spMkLst>
        </pc:spChg>
        <pc:spChg chg="add mod">
          <ac:chgData name="Sarah Binns" userId="44ca82e01afbb258" providerId="LiveId" clId="{5E06C756-C71A-413B-B600-2FFB33C17C71}" dt="2023-01-12T16:15:16.905" v="252" actId="1076"/>
          <ac:spMkLst>
            <pc:docMk/>
            <pc:sldMk cId="3171833421" sldId="438"/>
            <ac:spMk id="7" creationId="{95812F2D-2993-D36A-DB2D-ECDD4D769E00}"/>
          </ac:spMkLst>
        </pc:spChg>
        <pc:picChg chg="mod">
          <ac:chgData name="Sarah Binns" userId="44ca82e01afbb258" providerId="LiveId" clId="{5E06C756-C71A-413B-B600-2FFB33C17C71}" dt="2023-01-12T16:15:11.704" v="251" actId="1076"/>
          <ac:picMkLst>
            <pc:docMk/>
            <pc:sldMk cId="3171833421" sldId="438"/>
            <ac:picMk id="6" creationId="{BB9BFDD3-ACFB-E2B8-B666-95FFDA868D19}"/>
          </ac:picMkLst>
        </pc:picChg>
        <pc:picChg chg="mod">
          <ac:chgData name="Sarah Binns" userId="44ca82e01afbb258" providerId="LiveId" clId="{5E06C756-C71A-413B-B600-2FFB33C17C71}" dt="2023-01-12T16:15:23.980" v="254" actId="1076"/>
          <ac:picMkLst>
            <pc:docMk/>
            <pc:sldMk cId="3171833421" sldId="438"/>
            <ac:picMk id="9" creationId="{773CF089-3B9F-FF67-7E6B-CBB029015524}"/>
          </ac:picMkLst>
        </pc:picChg>
      </pc:sldChg>
      <pc:sldChg chg="addSp modSp mod">
        <pc:chgData name="Sarah Binns" userId="44ca82e01afbb258" providerId="LiveId" clId="{5E06C756-C71A-413B-B600-2FFB33C17C71}" dt="2023-01-12T16:25:54.464" v="441" actId="6549"/>
        <pc:sldMkLst>
          <pc:docMk/>
          <pc:sldMk cId="1470042336" sldId="439"/>
        </pc:sldMkLst>
        <pc:spChg chg="mod">
          <ac:chgData name="Sarah Binns" userId="44ca82e01afbb258" providerId="LiveId" clId="{5E06C756-C71A-413B-B600-2FFB33C17C71}" dt="2023-01-12T16:25:54.464" v="441" actId="6549"/>
          <ac:spMkLst>
            <pc:docMk/>
            <pc:sldMk cId="1470042336" sldId="439"/>
            <ac:spMk id="2" creationId="{BD83BA14-D805-D1F8-7C87-3A6B683840E3}"/>
          </ac:spMkLst>
        </pc:spChg>
        <pc:spChg chg="add mod">
          <ac:chgData name="Sarah Binns" userId="44ca82e01afbb258" providerId="LiveId" clId="{5E06C756-C71A-413B-B600-2FFB33C17C71}" dt="2023-01-12T16:16:01.450" v="261" actId="1076"/>
          <ac:spMkLst>
            <pc:docMk/>
            <pc:sldMk cId="1470042336" sldId="439"/>
            <ac:spMk id="5" creationId="{47004C20-10E1-0B0D-8A59-62D94EAB1D9A}"/>
          </ac:spMkLst>
        </pc:spChg>
        <pc:spChg chg="add mod">
          <ac:chgData name="Sarah Binns" userId="44ca82e01afbb258" providerId="LiveId" clId="{5E06C756-C71A-413B-B600-2FFB33C17C71}" dt="2023-01-12T16:15:34.063" v="256" actId="1076"/>
          <ac:spMkLst>
            <pc:docMk/>
            <pc:sldMk cId="1470042336" sldId="439"/>
            <ac:spMk id="7" creationId="{0A04C5AD-37A9-D951-E790-99CCBECE4D9E}"/>
          </ac:spMkLst>
        </pc:spChg>
        <pc:picChg chg="mod">
          <ac:chgData name="Sarah Binns" userId="44ca82e01afbb258" providerId="LiveId" clId="{5E06C756-C71A-413B-B600-2FFB33C17C71}" dt="2023-01-12T16:15:30.193" v="255" actId="1076"/>
          <ac:picMkLst>
            <pc:docMk/>
            <pc:sldMk cId="1470042336" sldId="439"/>
            <ac:picMk id="6" creationId="{F4F21BDF-577E-7918-3B13-CF342719833D}"/>
          </ac:picMkLst>
        </pc:picChg>
        <pc:picChg chg="mod">
          <ac:chgData name="Sarah Binns" userId="44ca82e01afbb258" providerId="LiveId" clId="{5E06C756-C71A-413B-B600-2FFB33C17C71}" dt="2023-01-12T16:15:42.156" v="258" actId="1076"/>
          <ac:picMkLst>
            <pc:docMk/>
            <pc:sldMk cId="1470042336" sldId="439"/>
            <ac:picMk id="9" creationId="{09FDA244-23BA-0A66-231E-989008808F73}"/>
          </ac:picMkLst>
        </pc:picChg>
      </pc:sldChg>
      <pc:sldChg chg="addSp modSp mod">
        <pc:chgData name="Sarah Binns" userId="44ca82e01afbb258" providerId="LiveId" clId="{5E06C756-C71A-413B-B600-2FFB33C17C71}" dt="2023-01-12T16:26:15.729" v="453" actId="20577"/>
        <pc:sldMkLst>
          <pc:docMk/>
          <pc:sldMk cId="5348972" sldId="440"/>
        </pc:sldMkLst>
        <pc:spChg chg="mod">
          <ac:chgData name="Sarah Binns" userId="44ca82e01afbb258" providerId="LiveId" clId="{5E06C756-C71A-413B-B600-2FFB33C17C71}" dt="2023-01-12T16:26:15.729" v="453" actId="20577"/>
          <ac:spMkLst>
            <pc:docMk/>
            <pc:sldMk cId="5348972" sldId="440"/>
            <ac:spMk id="2" creationId="{F1909C2A-44FE-11A1-3129-938A74818981}"/>
          </ac:spMkLst>
        </pc:spChg>
        <pc:spChg chg="add mod">
          <ac:chgData name="Sarah Binns" userId="44ca82e01afbb258" providerId="LiveId" clId="{5E06C756-C71A-413B-B600-2FFB33C17C71}" dt="2023-01-12T16:17:07.770" v="276" actId="1076"/>
          <ac:spMkLst>
            <pc:docMk/>
            <pc:sldMk cId="5348972" sldId="440"/>
            <ac:spMk id="5" creationId="{33A35789-8023-C4FF-031C-44FF13BD372F}"/>
          </ac:spMkLst>
        </pc:spChg>
        <pc:spChg chg="add mod">
          <ac:chgData name="Sarah Binns" userId="44ca82e01afbb258" providerId="LiveId" clId="{5E06C756-C71A-413B-B600-2FFB33C17C71}" dt="2023-01-12T16:17:03.389" v="275" actId="1076"/>
          <ac:spMkLst>
            <pc:docMk/>
            <pc:sldMk cId="5348972" sldId="440"/>
            <ac:spMk id="7" creationId="{C2AF0879-6D1C-2EA7-C5C9-E56923D422BD}"/>
          </ac:spMkLst>
        </pc:spChg>
        <pc:picChg chg="mod">
          <ac:chgData name="Sarah Binns" userId="44ca82e01afbb258" providerId="LiveId" clId="{5E06C756-C71A-413B-B600-2FFB33C17C71}" dt="2023-01-12T16:17:00.585" v="274" actId="1076"/>
          <ac:picMkLst>
            <pc:docMk/>
            <pc:sldMk cId="5348972" sldId="440"/>
            <ac:picMk id="6" creationId="{C209B854-7393-6D84-D2E9-30B8F0E47D8E}"/>
          </ac:picMkLst>
        </pc:picChg>
        <pc:picChg chg="mod">
          <ac:chgData name="Sarah Binns" userId="44ca82e01afbb258" providerId="LiveId" clId="{5E06C756-C71A-413B-B600-2FFB33C17C71}" dt="2023-01-12T16:17:09.263" v="277" actId="1076"/>
          <ac:picMkLst>
            <pc:docMk/>
            <pc:sldMk cId="5348972" sldId="440"/>
            <ac:picMk id="9" creationId="{A16FAF5F-D692-5A25-4A9C-4C0C9D2CFC52}"/>
          </ac:picMkLst>
        </pc:picChg>
      </pc:sldChg>
      <pc:sldChg chg="modSp mod modCm">
        <pc:chgData name="Sarah Binns" userId="44ca82e01afbb258" providerId="LiveId" clId="{5E06C756-C71A-413B-B600-2FFB33C17C71}" dt="2023-01-12T16:17:54.338" v="279"/>
        <pc:sldMkLst>
          <pc:docMk/>
          <pc:sldMk cId="2655519017" sldId="441"/>
        </pc:sldMkLst>
        <pc:spChg chg="mod">
          <ac:chgData name="Sarah Binns" userId="44ca82e01afbb258" providerId="LiveId" clId="{5E06C756-C71A-413B-B600-2FFB33C17C71}" dt="2023-01-12T16:17:51.871" v="278" actId="20577"/>
          <ac:spMkLst>
            <pc:docMk/>
            <pc:sldMk cId="2655519017" sldId="441"/>
            <ac:spMk id="10" creationId="{F34F4F4C-0024-3C08-0E3F-ABBA796E6A94}"/>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5E06C756-C71A-413B-B600-2FFB33C17C71}" dt="2023-01-12T16:17:54.338" v="279"/>
              <pc2:cmMkLst xmlns:pc2="http://schemas.microsoft.com/office/powerpoint/2019/9/main/command">
                <pc:docMk/>
                <pc:sldMk cId="2655519017" sldId="441"/>
                <pc2:cmMk id="{FE2BCD87-D3DE-4689-9A9A-87983AA9A0BF}"/>
              </pc2:cmMkLst>
            </pc226:cmChg>
          </p:ext>
        </pc:extLst>
      </pc:sldChg>
      <pc:sldChg chg="addSp modSp mod">
        <pc:chgData name="Sarah Binns" userId="44ca82e01afbb258" providerId="LiveId" clId="{5E06C756-C71A-413B-B600-2FFB33C17C71}" dt="2023-01-12T16:35:09.314" v="549" actId="20577"/>
        <pc:sldMkLst>
          <pc:docMk/>
          <pc:sldMk cId="3526988990" sldId="442"/>
        </pc:sldMkLst>
        <pc:spChg chg="mod">
          <ac:chgData name="Sarah Binns" userId="44ca82e01afbb258" providerId="LiveId" clId="{5E06C756-C71A-413B-B600-2FFB33C17C71}" dt="2023-01-12T16:35:09.314" v="549" actId="20577"/>
          <ac:spMkLst>
            <pc:docMk/>
            <pc:sldMk cId="3526988990" sldId="442"/>
            <ac:spMk id="2" creationId="{20F69DF3-FC93-43D4-83FB-C59C095FAA67}"/>
          </ac:spMkLst>
        </pc:spChg>
        <pc:spChg chg="add mod">
          <ac:chgData name="Sarah Binns" userId="44ca82e01afbb258" providerId="LiveId" clId="{5E06C756-C71A-413B-B600-2FFB33C17C71}" dt="2023-01-12T16:09:20.302" v="143" actId="1076"/>
          <ac:spMkLst>
            <pc:docMk/>
            <pc:sldMk cId="3526988990" sldId="442"/>
            <ac:spMk id="5" creationId="{0AFEE1E3-5B83-5893-D3A4-5BAB56CEA2F8}"/>
          </ac:spMkLst>
        </pc:spChg>
        <pc:spChg chg="add mod">
          <ac:chgData name="Sarah Binns" userId="44ca82e01afbb258" providerId="LiveId" clId="{5E06C756-C71A-413B-B600-2FFB33C17C71}" dt="2023-01-12T16:11:03.938" v="182"/>
          <ac:spMkLst>
            <pc:docMk/>
            <pc:sldMk cId="3526988990" sldId="442"/>
            <ac:spMk id="7" creationId="{F7EA509E-1AF6-498C-3795-B360219361DC}"/>
          </ac:spMkLst>
        </pc:spChg>
      </pc:sldChg>
      <pc:sldChg chg="addSp modSp mod">
        <pc:chgData name="Sarah Binns" userId="44ca82e01afbb258" providerId="LiveId" clId="{5E06C756-C71A-413B-B600-2FFB33C17C71}" dt="2023-01-12T16:35:25.871" v="557" actId="20577"/>
        <pc:sldMkLst>
          <pc:docMk/>
          <pc:sldMk cId="2111438157" sldId="443"/>
        </pc:sldMkLst>
        <pc:spChg chg="mod">
          <ac:chgData name="Sarah Binns" userId="44ca82e01afbb258" providerId="LiveId" clId="{5E06C756-C71A-413B-B600-2FFB33C17C71}" dt="2023-01-12T16:35:25.871" v="557" actId="20577"/>
          <ac:spMkLst>
            <pc:docMk/>
            <pc:sldMk cId="2111438157" sldId="443"/>
            <ac:spMk id="2" creationId="{20F69DF3-FC93-43D4-83FB-C59C095FAA67}"/>
          </ac:spMkLst>
        </pc:spChg>
        <pc:spChg chg="add mod">
          <ac:chgData name="Sarah Binns" userId="44ca82e01afbb258" providerId="LiveId" clId="{5E06C756-C71A-413B-B600-2FFB33C17C71}" dt="2023-01-12T16:09:24.414" v="145" actId="1076"/>
          <ac:spMkLst>
            <pc:docMk/>
            <pc:sldMk cId="2111438157" sldId="443"/>
            <ac:spMk id="7" creationId="{6A6FA1A4-40A0-A17F-0C0A-ADE6F8314B8A}"/>
          </ac:spMkLst>
        </pc:spChg>
        <pc:spChg chg="add mod">
          <ac:chgData name="Sarah Binns" userId="44ca82e01afbb258" providerId="LiveId" clId="{5E06C756-C71A-413B-B600-2FFB33C17C71}" dt="2023-01-12T16:11:02.556" v="181" actId="1076"/>
          <ac:spMkLst>
            <pc:docMk/>
            <pc:sldMk cId="2111438157" sldId="443"/>
            <ac:spMk id="8" creationId="{4F59F0B2-4F74-A2D2-9DFA-B4B7548DE338}"/>
          </ac:spMkLst>
        </pc:spChg>
      </pc:sldChg>
      <pc:sldChg chg="addSp modSp mod">
        <pc:chgData name="Sarah Binns" userId="44ca82e01afbb258" providerId="LiveId" clId="{5E06C756-C71A-413B-B600-2FFB33C17C71}" dt="2023-01-12T16:39:17.086" v="589" actId="20577"/>
        <pc:sldMkLst>
          <pc:docMk/>
          <pc:sldMk cId="807625449" sldId="444"/>
        </pc:sldMkLst>
        <pc:spChg chg="mod">
          <ac:chgData name="Sarah Binns" userId="44ca82e01afbb258" providerId="LiveId" clId="{5E06C756-C71A-413B-B600-2FFB33C17C71}" dt="2023-01-12T16:39:17.086" v="589" actId="20577"/>
          <ac:spMkLst>
            <pc:docMk/>
            <pc:sldMk cId="807625449" sldId="444"/>
            <ac:spMk id="2" creationId="{20F69DF3-FC93-43D4-83FB-C59C095FAA67}"/>
          </ac:spMkLst>
        </pc:spChg>
        <pc:spChg chg="add mod">
          <ac:chgData name="Sarah Binns" userId="44ca82e01afbb258" providerId="LiveId" clId="{5E06C756-C71A-413B-B600-2FFB33C17C71}" dt="2023-01-12T16:09:29.130" v="147" actId="1076"/>
          <ac:spMkLst>
            <pc:docMk/>
            <pc:sldMk cId="807625449" sldId="444"/>
            <ac:spMk id="4" creationId="{EA9DDD5B-ABC7-BD86-482F-009A6DFFB6DD}"/>
          </ac:spMkLst>
        </pc:spChg>
        <pc:spChg chg="add mod">
          <ac:chgData name="Sarah Binns" userId="44ca82e01afbb258" providerId="LiveId" clId="{5E06C756-C71A-413B-B600-2FFB33C17C71}" dt="2023-01-12T16:10:58.921" v="179" actId="1076"/>
          <ac:spMkLst>
            <pc:docMk/>
            <pc:sldMk cId="807625449" sldId="444"/>
            <ac:spMk id="8" creationId="{28F25591-4977-BCD6-BDA4-48659F639CE7}"/>
          </ac:spMkLst>
        </pc:spChg>
      </pc:sldChg>
      <pc:sldChg chg="modSp mod">
        <pc:chgData name="Sarah Binns" userId="44ca82e01afbb258" providerId="LiveId" clId="{5E06C756-C71A-413B-B600-2FFB33C17C71}" dt="2023-01-12T16:18:19.351" v="300" actId="20577"/>
        <pc:sldMkLst>
          <pc:docMk/>
          <pc:sldMk cId="289875140" sldId="445"/>
        </pc:sldMkLst>
        <pc:spChg chg="mod">
          <ac:chgData name="Sarah Binns" userId="44ca82e01afbb258" providerId="LiveId" clId="{5E06C756-C71A-413B-B600-2FFB33C17C71}" dt="2023-01-12T16:18:19.351" v="300" actId="20577"/>
          <ac:spMkLst>
            <pc:docMk/>
            <pc:sldMk cId="289875140" sldId="445"/>
            <ac:spMk id="3" creationId="{19D5D7AC-21FD-FD06-C8E2-B408EACDB1BE}"/>
          </ac:spMkLst>
        </pc:spChg>
      </pc:sldChg>
      <pc:sldChg chg="addSp modSp mod">
        <pc:chgData name="Sarah Binns" userId="44ca82e01afbb258" providerId="LiveId" clId="{5E06C756-C71A-413B-B600-2FFB33C17C71}" dt="2023-01-12T16:26:04.938" v="447" actId="20577"/>
        <pc:sldMkLst>
          <pc:docMk/>
          <pc:sldMk cId="1385479171" sldId="447"/>
        </pc:sldMkLst>
        <pc:spChg chg="mod">
          <ac:chgData name="Sarah Binns" userId="44ca82e01afbb258" providerId="LiveId" clId="{5E06C756-C71A-413B-B600-2FFB33C17C71}" dt="2023-01-12T16:26:04.938" v="447" actId="20577"/>
          <ac:spMkLst>
            <pc:docMk/>
            <pc:sldMk cId="1385479171" sldId="447"/>
            <ac:spMk id="2" creationId="{F90BA6F4-FBA2-6283-9A39-22F3B5853360}"/>
          </ac:spMkLst>
        </pc:spChg>
        <pc:spChg chg="add mod">
          <ac:chgData name="Sarah Binns" userId="44ca82e01afbb258" providerId="LiveId" clId="{5E06C756-C71A-413B-B600-2FFB33C17C71}" dt="2023-01-12T16:16:27.397" v="264" actId="1076"/>
          <ac:spMkLst>
            <pc:docMk/>
            <pc:sldMk cId="1385479171" sldId="447"/>
            <ac:spMk id="5" creationId="{6DFD0F62-4AF5-6DAB-6B65-2123436685EB}"/>
          </ac:spMkLst>
        </pc:spChg>
        <pc:spChg chg="add mod">
          <ac:chgData name="Sarah Binns" userId="44ca82e01afbb258" providerId="LiveId" clId="{5E06C756-C71A-413B-B600-2FFB33C17C71}" dt="2023-01-12T16:16:20.115" v="263" actId="1076"/>
          <ac:spMkLst>
            <pc:docMk/>
            <pc:sldMk cId="1385479171" sldId="447"/>
            <ac:spMk id="7" creationId="{D3134755-8456-982B-5F86-64C4F6EA8B7A}"/>
          </ac:spMkLst>
        </pc:spChg>
        <pc:picChg chg="mod">
          <ac:chgData name="Sarah Binns" userId="44ca82e01afbb258" providerId="LiveId" clId="{5E06C756-C71A-413B-B600-2FFB33C17C71}" dt="2023-01-12T16:16:14.268" v="262" actId="1076"/>
          <ac:picMkLst>
            <pc:docMk/>
            <pc:sldMk cId="1385479171" sldId="447"/>
            <ac:picMk id="4" creationId="{BB5B6B64-21EC-D043-E7CB-2140DFD263C9}"/>
          </ac:picMkLst>
        </pc:picChg>
        <pc:picChg chg="mod">
          <ac:chgData name="Sarah Binns" userId="44ca82e01afbb258" providerId="LiveId" clId="{5E06C756-C71A-413B-B600-2FFB33C17C71}" dt="2023-01-12T16:16:32.464" v="266" actId="1076"/>
          <ac:picMkLst>
            <pc:docMk/>
            <pc:sldMk cId="1385479171" sldId="447"/>
            <ac:picMk id="9" creationId="{56D00EE6-730D-8905-5583-0D49FECA628F}"/>
          </ac:picMkLst>
        </pc:picChg>
      </pc:sldChg>
      <pc:sldChg chg="add">
        <pc:chgData name="Sarah Binns" userId="44ca82e01afbb258" providerId="LiveId" clId="{5E06C756-C71A-413B-B600-2FFB33C17C71}" dt="2023-01-12T16:02:12.288" v="52"/>
        <pc:sldMkLst>
          <pc:docMk/>
          <pc:sldMk cId="2136352551" sldId="449"/>
        </pc:sldMkLst>
      </pc:sldChg>
      <pc:sldChg chg="add modCm">
        <pc:chgData name="Sarah Binns" userId="44ca82e01afbb258" providerId="LiveId" clId="{5E06C756-C71A-413B-B600-2FFB33C17C71}" dt="2023-01-12T16:56:13.873" v="638"/>
        <pc:sldMkLst>
          <pc:docMk/>
          <pc:sldMk cId="2456480618" sldId="450"/>
        </pc:sldMkLst>
        <pc:extLst>
          <p:ext xmlns:p="http://schemas.openxmlformats.org/presentationml/2006/main" uri="{D6D511B9-2390-475A-947B-AFAB55BFBCF1}">
            <pc226:cmChg xmlns:pc226="http://schemas.microsoft.com/office/powerpoint/2022/06/main/command" chg="">
              <pc226:chgData name="Sarah Binns" userId="44ca82e01afbb258" providerId="LiveId" clId="{5E06C756-C71A-413B-B600-2FFB33C17C71}" dt="2023-01-12T16:56:13.873" v="638"/>
              <pc2:cmMkLst xmlns:pc2="http://schemas.microsoft.com/office/powerpoint/2019/9/main/command">
                <pc:docMk/>
                <pc:sldMk cId="2456480618" sldId="450"/>
                <pc2:cmMk id="{B7077525-1346-4F16-8896-F6FB03400FA5}"/>
              </pc2:cmMkLst>
              <pc226:cmRplyChg chg="add">
                <pc226:chgData name="Sarah Binns" userId="44ca82e01afbb258" providerId="LiveId" clId="{5E06C756-C71A-413B-B600-2FFB33C17C71}" dt="2023-01-12T16:56:13.873" v="638"/>
                <pc2:cmRplyMkLst xmlns:pc2="http://schemas.microsoft.com/office/powerpoint/2019/9/main/command">
                  <pc:docMk/>
                  <pc:sldMk cId="2456480618" sldId="450"/>
                  <pc2:cmMk id="{B7077525-1346-4F16-8896-F6FB03400FA5}"/>
                  <pc2:cmRplyMk id="{7058B40E-2F23-4AB0-9FB6-29F62878AD8F}"/>
                </pc2:cmRplyMkLst>
              </pc226:cmRplyChg>
            </pc226:cmChg>
          </p:ext>
        </pc:extLst>
      </pc:sldChg>
      <pc:sldChg chg="add del">
        <pc:chgData name="Sarah Binns" userId="44ca82e01afbb258" providerId="LiveId" clId="{5E06C756-C71A-413B-B600-2FFB33C17C71}" dt="2023-01-12T16:11:27.876" v="190"/>
        <pc:sldMkLst>
          <pc:docMk/>
          <pc:sldMk cId="2060895929" sldId="451"/>
        </pc:sldMkLst>
      </pc:sldChg>
      <pc:sldChg chg="add del">
        <pc:chgData name="Sarah Binns" userId="44ca82e01afbb258" providerId="LiveId" clId="{5E06C756-C71A-413B-B600-2FFB33C17C71}" dt="2023-01-12T16:11:31.339" v="192"/>
        <pc:sldMkLst>
          <pc:docMk/>
          <pc:sldMk cId="2482355875" sldId="451"/>
        </pc:sldMkLst>
      </pc:sldChg>
      <pc:sldChg chg="add ord">
        <pc:chgData name="Sarah Binns" userId="44ca82e01afbb258" providerId="LiveId" clId="{5E06C756-C71A-413B-B600-2FFB33C17C71}" dt="2023-01-12T16:29:09.021" v="492"/>
        <pc:sldMkLst>
          <pc:docMk/>
          <pc:sldMk cId="3883315611" sldId="451"/>
        </pc:sldMkLst>
      </pc:sldChg>
      <pc:sldChg chg="addSp delSp modSp add mod">
        <pc:chgData name="Sarah Binns" userId="44ca82e01afbb258" providerId="LiveId" clId="{5E06C756-C71A-413B-B600-2FFB33C17C71}" dt="2023-01-12T16:38:53.797" v="582" actId="1076"/>
        <pc:sldMkLst>
          <pc:docMk/>
          <pc:sldMk cId="4110228103" sldId="452"/>
        </pc:sldMkLst>
        <pc:spChg chg="mod">
          <ac:chgData name="Sarah Binns" userId="44ca82e01afbb258" providerId="LiveId" clId="{5E06C756-C71A-413B-B600-2FFB33C17C71}" dt="2023-01-12T16:37:36.419" v="565" actId="20577"/>
          <ac:spMkLst>
            <pc:docMk/>
            <pc:sldMk cId="4110228103" sldId="452"/>
            <ac:spMk id="2" creationId="{20F69DF3-FC93-43D4-83FB-C59C095FAA67}"/>
          </ac:spMkLst>
        </pc:spChg>
        <pc:picChg chg="del">
          <ac:chgData name="Sarah Binns" userId="44ca82e01afbb258" providerId="LiveId" clId="{5E06C756-C71A-413B-B600-2FFB33C17C71}" dt="2023-01-12T16:38:03.854" v="571" actId="478"/>
          <ac:picMkLst>
            <pc:docMk/>
            <pc:sldMk cId="4110228103" sldId="452"/>
            <ac:picMk id="6" creationId="{1043DB2B-CFF3-A3BC-1700-B2392A68BF40}"/>
          </ac:picMkLst>
        </pc:picChg>
        <pc:picChg chg="add del mod">
          <ac:chgData name="Sarah Binns" userId="44ca82e01afbb258" providerId="LiveId" clId="{5E06C756-C71A-413B-B600-2FFB33C17C71}" dt="2023-01-12T16:38:00.724" v="570" actId="478"/>
          <ac:picMkLst>
            <pc:docMk/>
            <pc:sldMk cId="4110228103" sldId="452"/>
            <ac:picMk id="9" creationId="{A20824AC-BE92-E43F-F461-4510007CC4BB}"/>
          </ac:picMkLst>
        </pc:picChg>
        <pc:picChg chg="del">
          <ac:chgData name="Sarah Binns" userId="44ca82e01afbb258" providerId="LiveId" clId="{5E06C756-C71A-413B-B600-2FFB33C17C71}" dt="2023-01-12T16:37:49.169" v="566" actId="478"/>
          <ac:picMkLst>
            <pc:docMk/>
            <pc:sldMk cId="4110228103" sldId="452"/>
            <ac:picMk id="10" creationId="{A0AB8E96-3683-A203-242A-501EBFB551AF}"/>
          </ac:picMkLst>
        </pc:picChg>
        <pc:picChg chg="add mod">
          <ac:chgData name="Sarah Binns" userId="44ca82e01afbb258" providerId="LiveId" clId="{5E06C756-C71A-413B-B600-2FFB33C17C71}" dt="2023-01-12T16:38:38.295" v="577" actId="1076"/>
          <ac:picMkLst>
            <pc:docMk/>
            <pc:sldMk cId="4110228103" sldId="452"/>
            <ac:picMk id="12" creationId="{E86C8349-CFC1-72AD-7E7C-55624586B3C3}"/>
          </ac:picMkLst>
        </pc:picChg>
        <pc:picChg chg="add mod">
          <ac:chgData name="Sarah Binns" userId="44ca82e01afbb258" providerId="LiveId" clId="{5E06C756-C71A-413B-B600-2FFB33C17C71}" dt="2023-01-12T16:38:53.797" v="582" actId="1076"/>
          <ac:picMkLst>
            <pc:docMk/>
            <pc:sldMk cId="4110228103" sldId="452"/>
            <ac:picMk id="14" creationId="{D531D7AB-4F54-52C2-E55C-2E6B6E167231}"/>
          </ac:picMkLst>
        </pc:picChg>
      </pc:sldChg>
    </pc:docChg>
  </pc:docChgLst>
  <pc:docChgLst>
    <pc:chgData name="Sarah Binns" userId="44ca82e01afbb258" providerId="LiveId" clId="{944EA295-D9C8-48BF-ABCB-86DE94DE482D}"/>
    <pc:docChg chg="">
      <pc:chgData name="Sarah Binns" userId="44ca82e01afbb258" providerId="LiveId" clId="{944EA295-D9C8-48BF-ABCB-86DE94DE482D}" dt="2023-03-20T14:00:36.880" v="1"/>
      <pc:docMkLst>
        <pc:docMk/>
      </pc:docMkLst>
      <pc:sldChg chg="addCm">
        <pc:chgData name="Sarah Binns" userId="44ca82e01afbb258" providerId="LiveId" clId="{944EA295-D9C8-48BF-ABCB-86DE94DE482D}" dt="2023-03-20T13:59:33.402" v="0"/>
        <pc:sldMkLst>
          <pc:docMk/>
          <pc:sldMk cId="3490565156" sldId="426"/>
        </pc:sldMkLst>
        <pc:extLst>
          <p:ext xmlns:p="http://schemas.openxmlformats.org/presentationml/2006/main" uri="{D6D511B9-2390-475A-947B-AFAB55BFBCF1}">
            <pc226:cmChg xmlns:pc226="http://schemas.microsoft.com/office/powerpoint/2022/06/main/command" chg="add">
              <pc226:chgData name="Sarah Binns" userId="44ca82e01afbb258" providerId="LiveId" clId="{944EA295-D9C8-48BF-ABCB-86DE94DE482D}" dt="2023-03-20T13:59:33.402" v="0"/>
              <pc2:cmMkLst xmlns:pc2="http://schemas.microsoft.com/office/powerpoint/2019/9/main/command">
                <pc:docMk/>
                <pc:sldMk cId="3490565156" sldId="426"/>
                <pc2:cmMk id="{86AD57B3-1C86-432D-993F-65902ADB869E}"/>
              </pc2:cmMkLst>
            </pc226:cmChg>
          </p:ext>
        </pc:extLst>
      </pc:sldChg>
      <pc:sldChg chg="addCm">
        <pc:chgData name="Sarah Binns" userId="44ca82e01afbb258" providerId="LiveId" clId="{944EA295-D9C8-48BF-ABCB-86DE94DE482D}" dt="2023-03-20T14:00:36.880" v="1"/>
        <pc:sldMkLst>
          <pc:docMk/>
          <pc:sldMk cId="289875140" sldId="445"/>
        </pc:sldMkLst>
        <pc:extLst>
          <p:ext xmlns:p="http://schemas.openxmlformats.org/presentationml/2006/main" uri="{D6D511B9-2390-475A-947B-AFAB55BFBCF1}">
            <pc226:cmChg xmlns:pc226="http://schemas.microsoft.com/office/powerpoint/2022/06/main/command" chg="add">
              <pc226:chgData name="Sarah Binns" userId="44ca82e01afbb258" providerId="LiveId" clId="{944EA295-D9C8-48BF-ABCB-86DE94DE482D}" dt="2023-03-20T14:00:36.880" v="1"/>
              <pc2:cmMkLst xmlns:pc2="http://schemas.microsoft.com/office/powerpoint/2019/9/main/command">
                <pc:docMk/>
                <pc:sldMk cId="289875140" sldId="445"/>
                <pc2:cmMk id="{063E142D-2DD2-4109-B806-E3A192A5E177}"/>
              </pc2:cmMkLst>
            </pc226:cmChg>
          </p:ext>
        </pc:extLst>
      </pc:sldChg>
    </pc:docChg>
  </pc:docChgLst>
  <pc:docChgLst>
    <pc:chgData name="Sarah Binns" userId="44ca82e01afbb258" providerId="LiveId" clId="{1D9E925F-13B3-4912-A937-3346704CC8DF}"/>
    <pc:docChg chg="custSel modSld">
      <pc:chgData name="Sarah Binns" userId="44ca82e01afbb258" providerId="LiveId" clId="{1D9E925F-13B3-4912-A937-3346704CC8DF}" dt="2023-02-02T21:17:03.951" v="82" actId="478"/>
      <pc:docMkLst>
        <pc:docMk/>
      </pc:docMkLst>
      <pc:sldChg chg="delSp modSp mod">
        <pc:chgData name="Sarah Binns" userId="44ca82e01afbb258" providerId="LiveId" clId="{1D9E925F-13B3-4912-A937-3346704CC8DF}" dt="2023-02-02T21:17:03.951" v="82" actId="478"/>
        <pc:sldMkLst>
          <pc:docMk/>
          <pc:sldMk cId="1829773334" sldId="369"/>
        </pc:sldMkLst>
        <pc:spChg chg="del mod">
          <ac:chgData name="Sarah Binns" userId="44ca82e01afbb258" providerId="LiveId" clId="{1D9E925F-13B3-4912-A937-3346704CC8DF}" dt="2023-02-02T21:17:03.951" v="82" actId="478"/>
          <ac:spMkLst>
            <pc:docMk/>
            <pc:sldMk cId="1829773334" sldId="369"/>
            <ac:spMk id="5" creationId="{00000000-0000-0000-0000-000000000000}"/>
          </ac:spMkLst>
        </pc:spChg>
      </pc:sldChg>
      <pc:sldChg chg="modSp mod modCm">
        <pc:chgData name="Sarah Binns" userId="44ca82e01afbb258" providerId="LiveId" clId="{1D9E925F-13B3-4912-A937-3346704CC8DF}" dt="2023-02-02T21:09:00.977" v="68" actId="27636"/>
        <pc:sldMkLst>
          <pc:docMk/>
          <pc:sldMk cId="3860160191" sldId="371"/>
        </pc:sldMkLst>
        <pc:spChg chg="mod">
          <ac:chgData name="Sarah Binns" userId="44ca82e01afbb258" providerId="LiveId" clId="{1D9E925F-13B3-4912-A937-3346704CC8DF}" dt="2023-02-02T21:09:00.977" v="68" actId="27636"/>
          <ac:spMkLst>
            <pc:docMk/>
            <pc:sldMk cId="3860160191" sldId="371"/>
            <ac:spMk id="3" creationId="{4047D4D6-E6A2-473C-A87E-EBDA3F42DF61}"/>
          </ac:spMkLst>
        </pc:spChg>
        <pc:extLst>
          <p:ext xmlns:p="http://schemas.openxmlformats.org/presentationml/2006/main" uri="{D6D511B9-2390-475A-947B-AFAB55BFBCF1}">
            <pc226:cmChg xmlns:pc226="http://schemas.microsoft.com/office/powerpoint/2022/06/main/command" chg="">
              <pc226:chgData name="Sarah Binns" userId="44ca82e01afbb258" providerId="LiveId" clId="{1D9E925F-13B3-4912-A937-3346704CC8DF}" dt="2023-02-02T19:16:44.195" v="65"/>
              <pc2:cmMkLst xmlns:pc2="http://schemas.microsoft.com/office/powerpoint/2019/9/main/command">
                <pc:docMk/>
                <pc:sldMk cId="3860160191" sldId="371"/>
                <pc2:cmMk id="{8A8991E4-0F6F-43F3-80FC-1AECF472E62D}"/>
              </pc2:cmMkLst>
              <pc226:cmRplyChg chg="add">
                <pc226:chgData name="Sarah Binns" userId="44ca82e01afbb258" providerId="LiveId" clId="{1D9E925F-13B3-4912-A937-3346704CC8DF}" dt="2023-02-02T19:16:44.195" v="65"/>
                <pc2:cmRplyMkLst xmlns:pc2="http://schemas.microsoft.com/office/powerpoint/2019/9/main/command">
                  <pc:docMk/>
                  <pc:sldMk cId="3860160191" sldId="371"/>
                  <pc2:cmMk id="{8A8991E4-0F6F-43F3-80FC-1AECF472E62D}"/>
                  <pc2:cmRplyMk id="{E332F12F-DEE8-42FD-A0DC-58C29CB42C05}"/>
                </pc2:cmRplyMkLst>
              </pc226:cmRplyChg>
            </pc226:cmChg>
          </p:ext>
        </pc:extLst>
      </pc:sldChg>
      <pc:sldChg chg="modSp mod">
        <pc:chgData name="Sarah Binns" userId="44ca82e01afbb258" providerId="LiveId" clId="{1D9E925F-13B3-4912-A937-3346704CC8DF}" dt="2023-02-02T21:09:00.974" v="67" actId="27636"/>
        <pc:sldMkLst>
          <pc:docMk/>
          <pc:sldMk cId="3468780912" sldId="378"/>
        </pc:sldMkLst>
        <pc:spChg chg="mod">
          <ac:chgData name="Sarah Binns" userId="44ca82e01afbb258" providerId="LiveId" clId="{1D9E925F-13B3-4912-A937-3346704CC8DF}" dt="2023-02-02T21:09:00.974" v="67" actId="27636"/>
          <ac:spMkLst>
            <pc:docMk/>
            <pc:sldMk cId="3468780912" sldId="378"/>
            <ac:spMk id="3" creationId="{0E30769E-AE81-4BA8-92C5-817F363BC4DB}"/>
          </ac:spMkLst>
        </pc:spChg>
      </pc:sldChg>
      <pc:sldChg chg="modSp mod">
        <pc:chgData name="Sarah Binns" userId="44ca82e01afbb258" providerId="LiveId" clId="{1D9E925F-13B3-4912-A937-3346704CC8DF}" dt="2023-02-02T21:09:00.966" v="66" actId="27636"/>
        <pc:sldMkLst>
          <pc:docMk/>
          <pc:sldMk cId="3726987124" sldId="379"/>
        </pc:sldMkLst>
        <pc:spChg chg="mod">
          <ac:chgData name="Sarah Binns" userId="44ca82e01afbb258" providerId="LiveId" clId="{1D9E925F-13B3-4912-A937-3346704CC8DF}" dt="2023-02-02T21:09:00.966" v="66" actId="27636"/>
          <ac:spMkLst>
            <pc:docMk/>
            <pc:sldMk cId="3726987124" sldId="379"/>
            <ac:spMk id="2" creationId="{EC835FC5-25B6-425D-9E36-2F97721D245B}"/>
          </ac:spMkLst>
        </pc:spChg>
      </pc:sldChg>
      <pc:sldChg chg="modSp mod">
        <pc:chgData name="Sarah Binns" userId="44ca82e01afbb258" providerId="LiveId" clId="{1D9E925F-13B3-4912-A937-3346704CC8DF}" dt="2023-02-02T21:09:00.979" v="69" actId="27636"/>
        <pc:sldMkLst>
          <pc:docMk/>
          <pc:sldMk cId="2684391055" sldId="380"/>
        </pc:sldMkLst>
        <pc:spChg chg="mod">
          <ac:chgData name="Sarah Binns" userId="44ca82e01afbb258" providerId="LiveId" clId="{1D9E925F-13B3-4912-A937-3346704CC8DF}" dt="2023-02-02T21:09:00.979" v="69" actId="27636"/>
          <ac:spMkLst>
            <pc:docMk/>
            <pc:sldMk cId="2684391055" sldId="380"/>
            <ac:spMk id="2" creationId="{AB49A2F8-124C-4984-8946-46504E32C890}"/>
          </ac:spMkLst>
        </pc:spChg>
      </pc:sldChg>
      <pc:sldChg chg="modSp mod modCm">
        <pc:chgData name="Sarah Binns" userId="44ca82e01afbb258" providerId="LiveId" clId="{1D9E925F-13B3-4912-A937-3346704CC8DF}" dt="2023-02-02T19:14:13.774" v="61"/>
        <pc:sldMkLst>
          <pc:docMk/>
          <pc:sldMk cId="72649677" sldId="393"/>
        </pc:sldMkLst>
        <pc:spChg chg="mod">
          <ac:chgData name="Sarah Binns" userId="44ca82e01afbb258" providerId="LiveId" clId="{1D9E925F-13B3-4912-A937-3346704CC8DF}" dt="2023-02-02T19:14:08.744" v="60" actId="20577"/>
          <ac:spMkLst>
            <pc:docMk/>
            <pc:sldMk cId="72649677" sldId="393"/>
            <ac:spMk id="5" creationId="{8D31A5E8-EE84-4E92-69E6-4AB1D660AF3F}"/>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1D9E925F-13B3-4912-A937-3346704CC8DF}" dt="2023-02-02T19:14:13.774" v="61"/>
              <pc2:cmMkLst xmlns:pc2="http://schemas.microsoft.com/office/powerpoint/2019/9/main/command">
                <pc:docMk/>
                <pc:sldMk cId="72649677" sldId="393"/>
                <pc2:cmMk id="{A75C6908-CA9D-4D90-A8BF-56C83F0F86F9}"/>
              </pc2:cmMkLst>
              <pc226:cmRplyChg chg="add">
                <pc226:chgData name="Sarah Binns" userId="44ca82e01afbb258" providerId="LiveId" clId="{1D9E925F-13B3-4912-A937-3346704CC8DF}" dt="2023-02-02T19:13:59.251" v="59"/>
                <pc2:cmRplyMkLst xmlns:pc2="http://schemas.microsoft.com/office/powerpoint/2019/9/main/command">
                  <pc:docMk/>
                  <pc:sldMk cId="72649677" sldId="393"/>
                  <pc2:cmMk id="{A75C6908-CA9D-4D90-A8BF-56C83F0F86F9}"/>
                  <pc2:cmRplyMk id="{61574E4E-2A6E-4AB5-B916-63A0F8005ED3}"/>
                </pc2:cmRplyMkLst>
              </pc226:cmRplyChg>
            </pc226:cmChg>
          </p:ext>
        </pc:extLst>
      </pc:sldChg>
      <pc:sldChg chg="modSp mod modCm">
        <pc:chgData name="Sarah Binns" userId="44ca82e01afbb258" providerId="LiveId" clId="{1D9E925F-13B3-4912-A937-3346704CC8DF}" dt="2023-02-02T19:04:24.758" v="6"/>
        <pc:sldMkLst>
          <pc:docMk/>
          <pc:sldMk cId="1232460946" sldId="400"/>
        </pc:sldMkLst>
        <pc:spChg chg="mod">
          <ac:chgData name="Sarah Binns" userId="44ca82e01afbb258" providerId="LiveId" clId="{1D9E925F-13B3-4912-A937-3346704CC8DF}" dt="2023-02-02T19:04:17.106" v="5" actId="947"/>
          <ac:spMkLst>
            <pc:docMk/>
            <pc:sldMk cId="1232460946" sldId="400"/>
            <ac:spMk id="2" creationId="{B1F998D2-085F-349C-E1C1-82B7B41C96FC}"/>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1D9E925F-13B3-4912-A937-3346704CC8DF}" dt="2023-02-02T19:04:24.758" v="6"/>
              <pc2:cmMkLst xmlns:pc2="http://schemas.microsoft.com/office/powerpoint/2019/9/main/command">
                <pc:docMk/>
                <pc:sldMk cId="1232460946" sldId="400"/>
                <pc2:cmMk id="{2497E7FE-12B1-43E2-B951-11EA680CFF97}"/>
              </pc2:cmMkLst>
            </pc226:cmChg>
          </p:ext>
        </pc:extLst>
      </pc:sldChg>
      <pc:sldChg chg="modSp mod">
        <pc:chgData name="Sarah Binns" userId="44ca82e01afbb258" providerId="LiveId" clId="{1D9E925F-13B3-4912-A937-3346704CC8DF}" dt="2023-02-02T19:05:01.609" v="14" actId="947"/>
        <pc:sldMkLst>
          <pc:docMk/>
          <pc:sldMk cId="1852371334" sldId="401"/>
        </pc:sldMkLst>
        <pc:spChg chg="mod">
          <ac:chgData name="Sarah Binns" userId="44ca82e01afbb258" providerId="LiveId" clId="{1D9E925F-13B3-4912-A937-3346704CC8DF}" dt="2023-02-02T19:05:01.609" v="14" actId="947"/>
          <ac:spMkLst>
            <pc:docMk/>
            <pc:sldMk cId="1852371334" sldId="401"/>
            <ac:spMk id="2" creationId="{FAE062CB-0F76-F72D-50CE-4E7FEFB0766F}"/>
          </ac:spMkLst>
        </pc:spChg>
      </pc:sldChg>
      <pc:sldChg chg="modSp mod">
        <pc:chgData name="Sarah Binns" userId="44ca82e01afbb258" providerId="LiveId" clId="{1D9E925F-13B3-4912-A937-3346704CC8DF}" dt="2023-02-02T19:05:21.447" v="21" actId="20577"/>
        <pc:sldMkLst>
          <pc:docMk/>
          <pc:sldMk cId="2395810193" sldId="402"/>
        </pc:sldMkLst>
        <pc:spChg chg="mod">
          <ac:chgData name="Sarah Binns" userId="44ca82e01afbb258" providerId="LiveId" clId="{1D9E925F-13B3-4912-A937-3346704CC8DF}" dt="2023-02-02T19:05:21.447" v="21" actId="20577"/>
          <ac:spMkLst>
            <pc:docMk/>
            <pc:sldMk cId="2395810193" sldId="402"/>
            <ac:spMk id="2" creationId="{FD080194-D40E-F8FF-D49E-F814F791C389}"/>
          </ac:spMkLst>
        </pc:spChg>
      </pc:sldChg>
      <pc:sldChg chg="modSp mod">
        <pc:chgData name="Sarah Binns" userId="44ca82e01afbb258" providerId="LiveId" clId="{1D9E925F-13B3-4912-A937-3346704CC8DF}" dt="2023-02-02T19:05:33.412" v="29" actId="20577"/>
        <pc:sldMkLst>
          <pc:docMk/>
          <pc:sldMk cId="2408685827" sldId="403"/>
        </pc:sldMkLst>
        <pc:spChg chg="mod">
          <ac:chgData name="Sarah Binns" userId="44ca82e01afbb258" providerId="LiveId" clId="{1D9E925F-13B3-4912-A937-3346704CC8DF}" dt="2023-02-02T19:05:33.412" v="29" actId="20577"/>
          <ac:spMkLst>
            <pc:docMk/>
            <pc:sldMk cId="2408685827" sldId="403"/>
            <ac:spMk id="2" creationId="{E8BF5313-5FF7-B459-95BD-AE4A46BDA60B}"/>
          </ac:spMkLst>
        </pc:spChg>
      </pc:sldChg>
      <pc:sldChg chg="modSp mod modCm">
        <pc:chgData name="Sarah Binns" userId="44ca82e01afbb258" providerId="LiveId" clId="{1D9E925F-13B3-4912-A937-3346704CC8DF}" dt="2023-02-02T19:13:47.863" v="58" actId="6549"/>
        <pc:sldMkLst>
          <pc:docMk/>
          <pc:sldMk cId="290822305" sldId="409"/>
        </pc:sldMkLst>
        <pc:spChg chg="mod">
          <ac:chgData name="Sarah Binns" userId="44ca82e01afbb258" providerId="LiveId" clId="{1D9E925F-13B3-4912-A937-3346704CC8DF}" dt="2023-02-02T19:13:47.863" v="58" actId="6549"/>
          <ac:spMkLst>
            <pc:docMk/>
            <pc:sldMk cId="290822305" sldId="409"/>
            <ac:spMk id="2" creationId="{3E3637EE-6031-4755-A8D0-34447A5D6404}"/>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1D9E925F-13B3-4912-A937-3346704CC8DF}" dt="2023-02-02T19:13:47.863" v="58" actId="6549"/>
              <pc2:cmMkLst xmlns:pc2="http://schemas.microsoft.com/office/powerpoint/2019/9/main/command">
                <pc:docMk/>
                <pc:sldMk cId="290822305" sldId="409"/>
                <pc2:cmMk id="{4F2BC72B-5F64-4D7D-A594-893F3A84C005}"/>
              </pc2:cmMkLst>
              <pc226:cmRplyChg chg="add">
                <pc226:chgData name="Sarah Binns" userId="44ca82e01afbb258" providerId="LiveId" clId="{1D9E925F-13B3-4912-A937-3346704CC8DF}" dt="2023-02-02T19:13:42.979" v="56"/>
                <pc2:cmRplyMkLst xmlns:pc2="http://schemas.microsoft.com/office/powerpoint/2019/9/main/command">
                  <pc:docMk/>
                  <pc:sldMk cId="290822305" sldId="409"/>
                  <pc2:cmMk id="{4F2BC72B-5F64-4D7D-A594-893F3A84C005}"/>
                  <pc2:cmRplyMk id="{8B16DFEC-DE3F-40B4-852B-96E02A8B055E}"/>
                </pc2:cmRplyMkLst>
              </pc226:cmRplyChg>
            </pc226:cmChg>
          </p:ext>
        </pc:extLst>
      </pc:sldChg>
      <pc:sldChg chg="modSp mod modCm">
        <pc:chgData name="Sarah Binns" userId="44ca82e01afbb258" providerId="LiveId" clId="{1D9E925F-13B3-4912-A937-3346704CC8DF}" dt="2023-02-02T19:14:26.246" v="64" actId="6549"/>
        <pc:sldMkLst>
          <pc:docMk/>
          <pc:sldMk cId="206592046" sldId="413"/>
        </pc:sldMkLst>
        <pc:spChg chg="mod">
          <ac:chgData name="Sarah Binns" userId="44ca82e01afbb258" providerId="LiveId" clId="{1D9E925F-13B3-4912-A937-3346704CC8DF}" dt="2023-02-02T19:14:26.246" v="64" actId="6549"/>
          <ac:spMkLst>
            <pc:docMk/>
            <pc:sldMk cId="206592046" sldId="413"/>
            <ac:spMk id="4" creationId="{BF613D0B-34A6-3183-ED0D-32E5E8FC4BFF}"/>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1D9E925F-13B3-4912-A937-3346704CC8DF}" dt="2023-02-02T19:14:23.948" v="63"/>
              <pc2:cmMkLst xmlns:pc2="http://schemas.microsoft.com/office/powerpoint/2019/9/main/command">
                <pc:docMk/>
                <pc:sldMk cId="206592046" sldId="413"/>
                <pc2:cmMk id="{E561BCCB-75D7-45D4-8A82-A5ED5803E694}"/>
              </pc2:cmMkLst>
              <pc226:cmRplyChg chg="add">
                <pc226:chgData name="Sarah Binns" userId="44ca82e01afbb258" providerId="LiveId" clId="{1D9E925F-13B3-4912-A937-3346704CC8DF}" dt="2023-02-02T19:14:21.356" v="62"/>
                <pc2:cmRplyMkLst xmlns:pc2="http://schemas.microsoft.com/office/powerpoint/2019/9/main/command">
                  <pc:docMk/>
                  <pc:sldMk cId="206592046" sldId="413"/>
                  <pc2:cmMk id="{E561BCCB-75D7-45D4-8A82-A5ED5803E694}"/>
                  <pc2:cmRplyMk id="{39951117-6DE2-43B0-82F4-6C56138F4DE9}"/>
                </pc2:cmRplyMkLst>
              </pc226:cmRplyChg>
            </pc226:cmChg>
          </p:ext>
        </pc:extLst>
      </pc:sldChg>
      <pc:sldChg chg="delSp modSp mod modCm">
        <pc:chgData name="Sarah Binns" userId="44ca82e01afbb258" providerId="LiveId" clId="{1D9E925F-13B3-4912-A937-3346704CC8DF}" dt="2023-02-02T19:12:17.147" v="40"/>
        <pc:sldMkLst>
          <pc:docMk/>
          <pc:sldMk cId="495664300" sldId="424"/>
        </pc:sldMkLst>
        <pc:spChg chg="del mod">
          <ac:chgData name="Sarah Binns" userId="44ca82e01afbb258" providerId="LiveId" clId="{1D9E925F-13B3-4912-A937-3346704CC8DF}" dt="2023-02-02T19:12:07.020" v="37" actId="478"/>
          <ac:spMkLst>
            <pc:docMk/>
            <pc:sldMk cId="495664300" sldId="424"/>
            <ac:spMk id="7" creationId="{A9415F8E-3253-08F8-6F7E-1CCE69AA75CD}"/>
          </ac:spMkLst>
        </pc:spChg>
        <pc:picChg chg="del">
          <ac:chgData name="Sarah Binns" userId="44ca82e01afbb258" providerId="LiveId" clId="{1D9E925F-13B3-4912-A937-3346704CC8DF}" dt="2023-02-02T19:12:08.851" v="38" actId="478"/>
          <ac:picMkLst>
            <pc:docMk/>
            <pc:sldMk cId="495664300" sldId="424"/>
            <ac:picMk id="6" creationId="{D4DD2BCB-26F9-A195-761B-F50097A67AC7}"/>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1D9E925F-13B3-4912-A937-3346704CC8DF}" dt="2023-02-02T19:12:17.147" v="40"/>
              <pc2:cmMkLst xmlns:pc2="http://schemas.microsoft.com/office/powerpoint/2019/9/main/command">
                <pc:docMk/>
                <pc:sldMk cId="495664300" sldId="424"/>
                <pc2:cmMk id="{5A96B989-0378-4CD7-B968-D973176789BE}"/>
              </pc2:cmMkLst>
              <pc226:cmRplyChg chg="add">
                <pc226:chgData name="Sarah Binns" userId="44ca82e01afbb258" providerId="LiveId" clId="{1D9E925F-13B3-4912-A937-3346704CC8DF}" dt="2023-02-02T19:12:15.213" v="39"/>
                <pc2:cmRplyMkLst xmlns:pc2="http://schemas.microsoft.com/office/powerpoint/2019/9/main/command">
                  <pc:docMk/>
                  <pc:sldMk cId="495664300" sldId="424"/>
                  <pc2:cmMk id="{5A96B989-0378-4CD7-B968-D973176789BE}"/>
                  <pc2:cmRplyMk id="{A7EE2C00-9287-43FF-AD0D-441B0E5C2E5B}"/>
                </pc2:cmRplyMkLst>
              </pc226:cmRplyChg>
            </pc226:cmChg>
          </p:ext>
        </pc:extLst>
      </pc:sldChg>
      <pc:sldChg chg="modSp mod modCm">
        <pc:chgData name="Sarah Binns" userId="44ca82e01afbb258" providerId="LiveId" clId="{1D9E925F-13B3-4912-A937-3346704CC8DF}" dt="2023-02-02T19:11:33.218" v="32"/>
        <pc:sldMkLst>
          <pc:docMk/>
          <pc:sldMk cId="3171833421" sldId="438"/>
        </pc:sldMkLst>
        <pc:spChg chg="mod">
          <ac:chgData name="Sarah Binns" userId="44ca82e01afbb258" providerId="LiveId" clId="{1D9E925F-13B3-4912-A937-3346704CC8DF}" dt="2023-02-02T19:11:29.862" v="31" actId="20577"/>
          <ac:spMkLst>
            <pc:docMk/>
            <pc:sldMk cId="3171833421" sldId="438"/>
            <ac:spMk id="2" creationId="{FF32BF7F-68CC-3F62-6941-10C984EFFA60}"/>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1D9E925F-13B3-4912-A937-3346704CC8DF}" dt="2023-02-02T19:11:33.218" v="32"/>
              <pc2:cmMkLst xmlns:pc2="http://schemas.microsoft.com/office/powerpoint/2019/9/main/command">
                <pc:docMk/>
                <pc:sldMk cId="3171833421" sldId="438"/>
                <pc2:cmMk id="{C076EEC3-6243-45E3-BE57-49B07A4728FE}"/>
              </pc2:cmMkLst>
              <pc226:cmRplyChg chg="add">
                <pc226:chgData name="Sarah Binns" userId="44ca82e01afbb258" providerId="LiveId" clId="{1D9E925F-13B3-4912-A937-3346704CC8DF}" dt="2023-02-02T19:11:16.482" v="30"/>
                <pc2:cmRplyMkLst xmlns:pc2="http://schemas.microsoft.com/office/powerpoint/2019/9/main/command">
                  <pc:docMk/>
                  <pc:sldMk cId="3171833421" sldId="438"/>
                  <pc2:cmMk id="{C076EEC3-6243-45E3-BE57-49B07A4728FE}"/>
                  <pc2:cmRplyMk id="{F40F7754-24DE-4011-A2DF-59728415DCF7}"/>
                </pc2:cmRplyMkLst>
              </pc226:cmRplyChg>
            </pc226:cmChg>
          </p:ext>
        </pc:extLst>
      </pc:sldChg>
      <pc:sldChg chg="modSp mod">
        <pc:chgData name="Sarah Binns" userId="44ca82e01afbb258" providerId="LiveId" clId="{1D9E925F-13B3-4912-A937-3346704CC8DF}" dt="2023-02-02T19:11:38.952" v="33" actId="20577"/>
        <pc:sldMkLst>
          <pc:docMk/>
          <pc:sldMk cId="1470042336" sldId="439"/>
        </pc:sldMkLst>
        <pc:spChg chg="mod">
          <ac:chgData name="Sarah Binns" userId="44ca82e01afbb258" providerId="LiveId" clId="{1D9E925F-13B3-4912-A937-3346704CC8DF}" dt="2023-02-02T19:11:38.952" v="33" actId="20577"/>
          <ac:spMkLst>
            <pc:docMk/>
            <pc:sldMk cId="1470042336" sldId="439"/>
            <ac:spMk id="2" creationId="{BD83BA14-D805-D1F8-7C87-3A6B683840E3}"/>
          </ac:spMkLst>
        </pc:spChg>
      </pc:sldChg>
      <pc:sldChg chg="modSp mod">
        <pc:chgData name="Sarah Binns" userId="44ca82e01afbb258" providerId="LiveId" clId="{1D9E925F-13B3-4912-A937-3346704CC8DF}" dt="2023-02-02T19:11:50.574" v="35" actId="20577"/>
        <pc:sldMkLst>
          <pc:docMk/>
          <pc:sldMk cId="5348972" sldId="440"/>
        </pc:sldMkLst>
        <pc:spChg chg="mod">
          <ac:chgData name="Sarah Binns" userId="44ca82e01afbb258" providerId="LiveId" clId="{1D9E925F-13B3-4912-A937-3346704CC8DF}" dt="2023-02-02T19:11:50.574" v="35" actId="20577"/>
          <ac:spMkLst>
            <pc:docMk/>
            <pc:sldMk cId="5348972" sldId="440"/>
            <ac:spMk id="2" creationId="{F1909C2A-44FE-11A1-3129-938A74818981}"/>
          </ac:spMkLst>
        </pc:spChg>
      </pc:sldChg>
      <pc:sldChg chg="modSp mod modCm">
        <pc:chgData name="Sarah Binns" userId="44ca82e01afbb258" providerId="LiveId" clId="{1D9E925F-13B3-4912-A937-3346704CC8DF}" dt="2023-02-02T19:12:44.938" v="55"/>
        <pc:sldMkLst>
          <pc:docMk/>
          <pc:sldMk cId="289875140" sldId="445"/>
        </pc:sldMkLst>
        <pc:spChg chg="mod">
          <ac:chgData name="Sarah Binns" userId="44ca82e01afbb258" providerId="LiveId" clId="{1D9E925F-13B3-4912-A937-3346704CC8DF}" dt="2023-02-02T19:12:37.926" v="53" actId="6549"/>
          <ac:spMkLst>
            <pc:docMk/>
            <pc:sldMk cId="289875140" sldId="445"/>
            <ac:spMk id="5" creationId="{43D81DB2-1F13-95D3-AD97-43C8BFB9D58E}"/>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1D9E925F-13B3-4912-A937-3346704CC8DF}" dt="2023-02-02T19:12:44.938" v="55"/>
              <pc2:cmMkLst xmlns:pc2="http://schemas.microsoft.com/office/powerpoint/2019/9/main/command">
                <pc:docMk/>
                <pc:sldMk cId="289875140" sldId="445"/>
                <pc2:cmMk id="{46D49B24-1817-43D0-A926-FD01973B3E8A}"/>
              </pc2:cmMkLst>
              <pc226:cmRplyChg chg="add">
                <pc226:chgData name="Sarah Binns" userId="44ca82e01afbb258" providerId="LiveId" clId="{1D9E925F-13B3-4912-A937-3346704CC8DF}" dt="2023-02-02T19:12:42.333" v="54"/>
                <pc2:cmRplyMkLst xmlns:pc2="http://schemas.microsoft.com/office/powerpoint/2019/9/main/command">
                  <pc:docMk/>
                  <pc:sldMk cId="289875140" sldId="445"/>
                  <pc2:cmMk id="{46D49B24-1817-43D0-A926-FD01973B3E8A}"/>
                  <pc2:cmRplyMk id="{564DC7CE-9D4C-40B3-A9D4-FC8F68B49BF0}"/>
                </pc2:cmRplyMkLst>
              </pc226:cmRplyChg>
            </pc226:cmChg>
          </p:ext>
        </pc:extLst>
      </pc:sldChg>
      <pc:sldChg chg="modSp mod">
        <pc:chgData name="Sarah Binns" userId="44ca82e01afbb258" providerId="LiveId" clId="{1D9E925F-13B3-4912-A937-3346704CC8DF}" dt="2023-02-02T19:11:44.908" v="34" actId="20577"/>
        <pc:sldMkLst>
          <pc:docMk/>
          <pc:sldMk cId="1385479171" sldId="447"/>
        </pc:sldMkLst>
        <pc:spChg chg="mod">
          <ac:chgData name="Sarah Binns" userId="44ca82e01afbb258" providerId="LiveId" clId="{1D9E925F-13B3-4912-A937-3346704CC8DF}" dt="2023-02-02T19:11:44.908" v="34" actId="20577"/>
          <ac:spMkLst>
            <pc:docMk/>
            <pc:sldMk cId="1385479171" sldId="447"/>
            <ac:spMk id="2" creationId="{F90BA6F4-FBA2-6283-9A39-22F3B5853360}"/>
          </ac:spMkLst>
        </pc:spChg>
      </pc:sldChg>
      <pc:sldMasterChg chg="delSldLayout">
        <pc:chgData name="Sarah Binns" userId="44ca82e01afbb258" providerId="LiveId" clId="{1D9E925F-13B3-4912-A937-3346704CC8DF}" dt="2023-02-02T21:16:08.355" v="80" actId="2696"/>
        <pc:sldMasterMkLst>
          <pc:docMk/>
          <pc:sldMasterMk cId="71104959" sldId="2147483689"/>
        </pc:sldMasterMkLst>
        <pc:sldLayoutChg chg="del">
          <pc:chgData name="Sarah Binns" userId="44ca82e01afbb258" providerId="LiveId" clId="{1D9E925F-13B3-4912-A937-3346704CC8DF}" dt="2023-02-02T21:15:12.946" v="70" actId="2696"/>
          <pc:sldLayoutMkLst>
            <pc:docMk/>
            <pc:sldMasterMk cId="71104959" sldId="2147483689"/>
            <pc:sldLayoutMk cId="3068627064" sldId="2147483704"/>
          </pc:sldLayoutMkLst>
        </pc:sldLayoutChg>
        <pc:sldLayoutChg chg="del">
          <pc:chgData name="Sarah Binns" userId="44ca82e01afbb258" providerId="LiveId" clId="{1D9E925F-13B3-4912-A937-3346704CC8DF}" dt="2023-02-02T21:15:16.199" v="71" actId="2696"/>
          <pc:sldLayoutMkLst>
            <pc:docMk/>
            <pc:sldMasterMk cId="71104959" sldId="2147483689"/>
            <pc:sldLayoutMk cId="2887536563" sldId="2147483705"/>
          </pc:sldLayoutMkLst>
        </pc:sldLayoutChg>
        <pc:sldLayoutChg chg="del">
          <pc:chgData name="Sarah Binns" userId="44ca82e01afbb258" providerId="LiveId" clId="{1D9E925F-13B3-4912-A937-3346704CC8DF}" dt="2023-02-02T21:15:18.871" v="72" actId="2696"/>
          <pc:sldLayoutMkLst>
            <pc:docMk/>
            <pc:sldMasterMk cId="71104959" sldId="2147483689"/>
            <pc:sldLayoutMk cId="2621188051" sldId="2147483706"/>
          </pc:sldLayoutMkLst>
        </pc:sldLayoutChg>
        <pc:sldLayoutChg chg="del">
          <pc:chgData name="Sarah Binns" userId="44ca82e01afbb258" providerId="LiveId" clId="{1D9E925F-13B3-4912-A937-3346704CC8DF}" dt="2023-02-02T21:15:24.589" v="73" actId="2696"/>
          <pc:sldLayoutMkLst>
            <pc:docMk/>
            <pc:sldMasterMk cId="71104959" sldId="2147483689"/>
            <pc:sldLayoutMk cId="4223177287" sldId="2147483707"/>
          </pc:sldLayoutMkLst>
        </pc:sldLayoutChg>
        <pc:sldLayoutChg chg="del">
          <pc:chgData name="Sarah Binns" userId="44ca82e01afbb258" providerId="LiveId" clId="{1D9E925F-13B3-4912-A937-3346704CC8DF}" dt="2023-02-02T21:15:27.837" v="74" actId="2696"/>
          <pc:sldLayoutMkLst>
            <pc:docMk/>
            <pc:sldMasterMk cId="71104959" sldId="2147483689"/>
            <pc:sldLayoutMk cId="3806361722" sldId="2147483708"/>
          </pc:sldLayoutMkLst>
        </pc:sldLayoutChg>
        <pc:sldLayoutChg chg="del">
          <pc:chgData name="Sarah Binns" userId="44ca82e01afbb258" providerId="LiveId" clId="{1D9E925F-13B3-4912-A937-3346704CC8DF}" dt="2023-02-02T21:16:08.355" v="80" actId="2696"/>
          <pc:sldLayoutMkLst>
            <pc:docMk/>
            <pc:sldMasterMk cId="71104959" sldId="2147483689"/>
            <pc:sldLayoutMk cId="667009443" sldId="2147483709"/>
          </pc:sldLayoutMkLst>
        </pc:sldLayoutChg>
        <pc:sldLayoutChg chg="del">
          <pc:chgData name="Sarah Binns" userId="44ca82e01afbb258" providerId="LiveId" clId="{1D9E925F-13B3-4912-A937-3346704CC8DF}" dt="2023-02-02T21:15:33.920" v="75" actId="2696"/>
          <pc:sldLayoutMkLst>
            <pc:docMk/>
            <pc:sldMasterMk cId="71104959" sldId="2147483689"/>
            <pc:sldLayoutMk cId="4240407573" sldId="2147483710"/>
          </pc:sldLayoutMkLst>
        </pc:sldLayoutChg>
        <pc:sldLayoutChg chg="del">
          <pc:chgData name="Sarah Binns" userId="44ca82e01afbb258" providerId="LiveId" clId="{1D9E925F-13B3-4912-A937-3346704CC8DF}" dt="2023-02-02T21:16:04.297" v="79" actId="2696"/>
          <pc:sldLayoutMkLst>
            <pc:docMk/>
            <pc:sldMasterMk cId="71104959" sldId="2147483689"/>
            <pc:sldLayoutMk cId="4184286151" sldId="2147483711"/>
          </pc:sldLayoutMkLst>
        </pc:sldLayoutChg>
        <pc:sldLayoutChg chg="del">
          <pc:chgData name="Sarah Binns" userId="44ca82e01afbb258" providerId="LiveId" clId="{1D9E925F-13B3-4912-A937-3346704CC8DF}" dt="2023-02-02T21:16:00.612" v="78" actId="2696"/>
          <pc:sldLayoutMkLst>
            <pc:docMk/>
            <pc:sldMasterMk cId="71104959" sldId="2147483689"/>
            <pc:sldLayoutMk cId="1855456171" sldId="2147483712"/>
          </pc:sldLayoutMkLst>
        </pc:sldLayoutChg>
        <pc:sldLayoutChg chg="del">
          <pc:chgData name="Sarah Binns" userId="44ca82e01afbb258" providerId="LiveId" clId="{1D9E925F-13B3-4912-A937-3346704CC8DF}" dt="2023-02-02T21:15:55.674" v="77" actId="2696"/>
          <pc:sldLayoutMkLst>
            <pc:docMk/>
            <pc:sldMasterMk cId="71104959" sldId="2147483689"/>
            <pc:sldLayoutMk cId="2722438656" sldId="2147483713"/>
          </pc:sldLayoutMkLst>
        </pc:sldLayoutChg>
        <pc:sldLayoutChg chg="del">
          <pc:chgData name="Sarah Binns" userId="44ca82e01afbb258" providerId="LiveId" clId="{1D9E925F-13B3-4912-A937-3346704CC8DF}" dt="2023-02-02T21:15:44.045" v="76" actId="2696"/>
          <pc:sldLayoutMkLst>
            <pc:docMk/>
            <pc:sldMasterMk cId="71104959" sldId="2147483689"/>
            <pc:sldLayoutMk cId="3690978441" sldId="2147483716"/>
          </pc:sldLayoutMkLst>
        </pc:sldLayoutChg>
      </pc:sldMasterChg>
    </pc:docChg>
  </pc:docChgLst>
  <pc:docChgLst>
    <pc:chgData name="Sarah Binns" userId="44ca82e01afbb258" providerId="LiveId" clId="{D579BE44-B291-4B54-ADB8-00E04F7D631E}"/>
    <pc:docChg chg="undo custSel modSld">
      <pc:chgData name="Sarah Binns" userId="44ca82e01afbb258" providerId="LiveId" clId="{D579BE44-B291-4B54-ADB8-00E04F7D631E}" dt="2023-02-10T19:08:06.011" v="18714" actId="962"/>
      <pc:docMkLst>
        <pc:docMk/>
      </pc:docMkLst>
      <pc:sldChg chg="modSp mod">
        <pc:chgData name="Sarah Binns" userId="44ca82e01afbb258" providerId="LiveId" clId="{D579BE44-B291-4B54-ADB8-00E04F7D631E}" dt="2023-02-10T17:03:24.601" v="367" actId="962"/>
        <pc:sldMkLst>
          <pc:docMk/>
          <pc:sldMk cId="1829773334" sldId="369"/>
        </pc:sldMkLst>
        <pc:picChg chg="mod">
          <ac:chgData name="Sarah Binns" userId="44ca82e01afbb258" providerId="LiveId" clId="{D579BE44-B291-4B54-ADB8-00E04F7D631E}" dt="2023-02-10T17:02:54.218" v="361" actId="962"/>
          <ac:picMkLst>
            <pc:docMk/>
            <pc:sldMk cId="1829773334" sldId="369"/>
            <ac:picMk id="9" creationId="{4779D319-67BD-57AC-FC13-3821FE731928}"/>
          </ac:picMkLst>
        </pc:picChg>
        <pc:picChg chg="mod">
          <ac:chgData name="Sarah Binns" userId="44ca82e01afbb258" providerId="LiveId" clId="{D579BE44-B291-4B54-ADB8-00E04F7D631E}" dt="2023-02-10T17:03:24.601" v="367" actId="962"/>
          <ac:picMkLst>
            <pc:docMk/>
            <pc:sldMk cId="1829773334" sldId="369"/>
            <ac:picMk id="17" creationId="{49F7413D-0E8B-D9BF-64A0-BF68D8580DD9}"/>
          </ac:picMkLst>
        </pc:picChg>
      </pc:sldChg>
      <pc:sldChg chg="modSp mod">
        <pc:chgData name="Sarah Binns" userId="44ca82e01afbb258" providerId="LiveId" clId="{D579BE44-B291-4B54-ADB8-00E04F7D631E}" dt="2023-02-10T19:05:06.722" v="18712" actId="962"/>
        <pc:sldMkLst>
          <pc:docMk/>
          <pc:sldMk cId="87241700" sldId="370"/>
        </pc:sldMkLst>
        <pc:picChg chg="mod">
          <ac:chgData name="Sarah Binns" userId="44ca82e01afbb258" providerId="LiveId" clId="{D579BE44-B291-4B54-ADB8-00E04F7D631E}" dt="2023-02-10T19:05:06.722" v="18712" actId="962"/>
          <ac:picMkLst>
            <pc:docMk/>
            <pc:sldMk cId="87241700" sldId="370"/>
            <ac:picMk id="21" creationId="{5F741B2A-79DB-CC3A-6916-139139D35838}"/>
          </ac:picMkLst>
        </pc:picChg>
      </pc:sldChg>
      <pc:sldChg chg="modSp mod">
        <pc:chgData name="Sarah Binns" userId="44ca82e01afbb258" providerId="LiveId" clId="{D579BE44-B291-4B54-ADB8-00E04F7D631E}" dt="2023-02-10T18:32:36.071" v="18170" actId="962"/>
        <pc:sldMkLst>
          <pc:docMk/>
          <pc:sldMk cId="3860160191" sldId="371"/>
        </pc:sldMkLst>
        <pc:graphicFrameChg chg="mod">
          <ac:chgData name="Sarah Binns" userId="44ca82e01afbb258" providerId="LiveId" clId="{D579BE44-B291-4B54-ADB8-00E04F7D631E}" dt="2023-02-10T18:32:36.071" v="18170" actId="962"/>
          <ac:graphicFrameMkLst>
            <pc:docMk/>
            <pc:sldMk cId="3860160191" sldId="371"/>
            <ac:graphicFrameMk id="2" creationId="{00000000-0000-0000-0000-000000000000}"/>
          </ac:graphicFrameMkLst>
        </pc:graphicFrameChg>
      </pc:sldChg>
      <pc:sldChg chg="modSp mod">
        <pc:chgData name="Sarah Binns" userId="44ca82e01afbb258" providerId="LiveId" clId="{D579BE44-B291-4B54-ADB8-00E04F7D631E}" dt="2023-02-10T17:16:41.747" v="3605" actId="962"/>
        <pc:sldMkLst>
          <pc:docMk/>
          <pc:sldMk cId="816310425" sldId="373"/>
        </pc:sldMkLst>
        <pc:picChg chg="mod">
          <ac:chgData name="Sarah Binns" userId="44ca82e01afbb258" providerId="LiveId" clId="{D579BE44-B291-4B54-ADB8-00E04F7D631E}" dt="2023-02-10T17:16:41.747" v="3605" actId="962"/>
          <ac:picMkLst>
            <pc:docMk/>
            <pc:sldMk cId="816310425" sldId="373"/>
            <ac:picMk id="5" creationId="{85AF2596-A190-2683-D2C2-CC030CCBCB4B}"/>
          </ac:picMkLst>
        </pc:picChg>
        <pc:picChg chg="mod">
          <ac:chgData name="Sarah Binns" userId="44ca82e01afbb258" providerId="LiveId" clId="{D579BE44-B291-4B54-ADB8-00E04F7D631E}" dt="2023-02-10T17:14:58.599" v="3347" actId="962"/>
          <ac:picMkLst>
            <pc:docMk/>
            <pc:sldMk cId="816310425" sldId="373"/>
            <ac:picMk id="10" creationId="{9EAB8B1F-8F37-4A6B-5338-8DD92341566A}"/>
          </ac:picMkLst>
        </pc:picChg>
      </pc:sldChg>
      <pc:sldChg chg="modSp mod">
        <pc:chgData name="Sarah Binns" userId="44ca82e01afbb258" providerId="LiveId" clId="{D579BE44-B291-4B54-ADB8-00E04F7D631E}" dt="2023-02-10T19:08:06.011" v="18714" actId="962"/>
        <pc:sldMkLst>
          <pc:docMk/>
          <pc:sldMk cId="3745842747" sldId="374"/>
        </pc:sldMkLst>
        <pc:picChg chg="mod">
          <ac:chgData name="Sarah Binns" userId="44ca82e01afbb258" providerId="LiveId" clId="{D579BE44-B291-4B54-ADB8-00E04F7D631E}" dt="2023-02-10T17:35:14.039" v="6749" actId="962"/>
          <ac:picMkLst>
            <pc:docMk/>
            <pc:sldMk cId="3745842747" sldId="374"/>
            <ac:picMk id="5" creationId="{3C53676B-A180-1309-1134-3D6CF42BB066}"/>
          </ac:picMkLst>
        </pc:picChg>
        <pc:picChg chg="mod">
          <ac:chgData name="Sarah Binns" userId="44ca82e01afbb258" providerId="LiveId" clId="{D579BE44-B291-4B54-ADB8-00E04F7D631E}" dt="2023-02-10T19:08:06.011" v="18714" actId="962"/>
          <ac:picMkLst>
            <pc:docMk/>
            <pc:sldMk cId="3745842747" sldId="374"/>
            <ac:picMk id="9" creationId="{8A72F3B9-9254-0693-8F8E-1D3643421EAF}"/>
          </ac:picMkLst>
        </pc:picChg>
      </pc:sldChg>
      <pc:sldChg chg="modSp mod">
        <pc:chgData name="Sarah Binns" userId="44ca82e01afbb258" providerId="LiveId" clId="{D579BE44-B291-4B54-ADB8-00E04F7D631E}" dt="2023-02-10T18:31:22.071" v="17906" actId="962"/>
        <pc:sldMkLst>
          <pc:docMk/>
          <pc:sldMk cId="3468780912" sldId="378"/>
        </pc:sldMkLst>
        <pc:picChg chg="mod">
          <ac:chgData name="Sarah Binns" userId="44ca82e01afbb258" providerId="LiveId" clId="{D579BE44-B291-4B54-ADB8-00E04F7D631E}" dt="2023-02-10T17:03:36.634" v="369" actId="962"/>
          <ac:picMkLst>
            <pc:docMk/>
            <pc:sldMk cId="3468780912" sldId="378"/>
            <ac:picMk id="6" creationId="{0F3CCAAD-9FE3-5980-5B6D-A6E9F667AF1B}"/>
          </ac:picMkLst>
        </pc:picChg>
        <pc:picChg chg="mod">
          <ac:chgData name="Sarah Binns" userId="44ca82e01afbb258" providerId="LiveId" clId="{D579BE44-B291-4B54-ADB8-00E04F7D631E}" dt="2023-02-10T18:31:22.071" v="17906" actId="962"/>
          <ac:picMkLst>
            <pc:docMk/>
            <pc:sldMk cId="3468780912" sldId="378"/>
            <ac:picMk id="9" creationId="{E372EB2A-ACBD-959F-308C-356FC9F3556E}"/>
          </ac:picMkLst>
        </pc:picChg>
      </pc:sldChg>
      <pc:sldChg chg="modSp mod">
        <pc:chgData name="Sarah Binns" userId="44ca82e01afbb258" providerId="LiveId" clId="{D579BE44-B291-4B54-ADB8-00E04F7D631E}" dt="2023-02-10T18:30:58.723" v="17838" actId="962"/>
        <pc:sldMkLst>
          <pc:docMk/>
          <pc:sldMk cId="3726987124" sldId="379"/>
        </pc:sldMkLst>
        <pc:picChg chg="mod">
          <ac:chgData name="Sarah Binns" userId="44ca82e01afbb258" providerId="LiveId" clId="{D579BE44-B291-4B54-ADB8-00E04F7D631E}" dt="2023-02-10T17:03:16.929" v="363" actId="962"/>
          <ac:picMkLst>
            <pc:docMk/>
            <pc:sldMk cId="3726987124" sldId="379"/>
            <ac:picMk id="5" creationId="{1F117261-AE33-D376-78DC-1528FA45DFA6}"/>
          </ac:picMkLst>
        </pc:picChg>
        <pc:picChg chg="mod">
          <ac:chgData name="Sarah Binns" userId="44ca82e01afbb258" providerId="LiveId" clId="{D579BE44-B291-4B54-ADB8-00E04F7D631E}" dt="2023-02-10T18:30:58.723" v="17838" actId="962"/>
          <ac:picMkLst>
            <pc:docMk/>
            <pc:sldMk cId="3726987124" sldId="379"/>
            <ac:picMk id="9" creationId="{8871851A-0681-F583-2923-5F8FB064D11A}"/>
          </ac:picMkLst>
        </pc:picChg>
      </pc:sldChg>
      <pc:sldChg chg="modSp mod">
        <pc:chgData name="Sarah Binns" userId="44ca82e01afbb258" providerId="LiveId" clId="{D579BE44-B291-4B54-ADB8-00E04F7D631E}" dt="2023-02-10T17:16:47.616" v="3609" actId="962"/>
        <pc:sldMkLst>
          <pc:docMk/>
          <pc:sldMk cId="2684391055" sldId="380"/>
        </pc:sldMkLst>
        <pc:picChg chg="mod">
          <ac:chgData name="Sarah Binns" userId="44ca82e01afbb258" providerId="LiveId" clId="{D579BE44-B291-4B54-ADB8-00E04F7D631E}" dt="2023-02-10T17:16:47.616" v="3609" actId="962"/>
          <ac:picMkLst>
            <pc:docMk/>
            <pc:sldMk cId="2684391055" sldId="380"/>
            <ac:picMk id="6" creationId="{7E8AFAE7-CA31-82B3-5741-207E5CD52ACF}"/>
          </ac:picMkLst>
        </pc:picChg>
        <pc:picChg chg="mod">
          <ac:chgData name="Sarah Binns" userId="44ca82e01afbb258" providerId="LiveId" clId="{D579BE44-B291-4B54-ADB8-00E04F7D631E}" dt="2023-02-10T17:15:45.818" v="3463" actId="962"/>
          <ac:picMkLst>
            <pc:docMk/>
            <pc:sldMk cId="2684391055" sldId="380"/>
            <ac:picMk id="9" creationId="{DAF82692-57A9-66A6-4EA5-659139E7E0CC}"/>
          </ac:picMkLst>
        </pc:picChg>
      </pc:sldChg>
      <pc:sldChg chg="modSp mod">
        <pc:chgData name="Sarah Binns" userId="44ca82e01afbb258" providerId="LiveId" clId="{D579BE44-B291-4B54-ADB8-00E04F7D631E}" dt="2023-02-10T17:20:30.965" v="4047" actId="962"/>
        <pc:sldMkLst>
          <pc:docMk/>
          <pc:sldMk cId="3909360692" sldId="381"/>
        </pc:sldMkLst>
        <pc:picChg chg="mod">
          <ac:chgData name="Sarah Binns" userId="44ca82e01afbb258" providerId="LiveId" clId="{D579BE44-B291-4B54-ADB8-00E04F7D631E}" dt="2023-02-10T17:20:30.965" v="4047" actId="962"/>
          <ac:picMkLst>
            <pc:docMk/>
            <pc:sldMk cId="3909360692" sldId="381"/>
            <ac:picMk id="7" creationId="{1CB1CAE2-3AA6-F3DA-78C7-CA50065B959B}"/>
          </ac:picMkLst>
        </pc:picChg>
        <pc:picChg chg="mod">
          <ac:chgData name="Sarah Binns" userId="44ca82e01afbb258" providerId="LiveId" clId="{D579BE44-B291-4B54-ADB8-00E04F7D631E}" dt="2023-02-10T17:16:22.217" v="3563" actId="962"/>
          <ac:picMkLst>
            <pc:docMk/>
            <pc:sldMk cId="3909360692" sldId="381"/>
            <ac:picMk id="8" creationId="{63A7E78E-E7DB-39DF-90B7-3F29F3D87B20}"/>
          </ac:picMkLst>
        </pc:picChg>
      </pc:sldChg>
      <pc:sldChg chg="modSp mod">
        <pc:chgData name="Sarah Binns" userId="44ca82e01afbb258" providerId="LiveId" clId="{D579BE44-B291-4B54-ADB8-00E04F7D631E}" dt="2023-02-10T18:34:10.847" v="18228" actId="962"/>
        <pc:sldMkLst>
          <pc:docMk/>
          <pc:sldMk cId="535825132" sldId="382"/>
        </pc:sldMkLst>
        <pc:picChg chg="mod">
          <ac:chgData name="Sarah Binns" userId="44ca82e01afbb258" providerId="LiveId" clId="{D579BE44-B291-4B54-ADB8-00E04F7D631E}" dt="2023-02-10T18:33:57.645" v="18218" actId="962"/>
          <ac:picMkLst>
            <pc:docMk/>
            <pc:sldMk cId="535825132" sldId="382"/>
            <ac:picMk id="8" creationId="{9224A90D-088F-9E44-D6BF-8203C6A0358B}"/>
          </ac:picMkLst>
        </pc:picChg>
        <pc:picChg chg="mod">
          <ac:chgData name="Sarah Binns" userId="44ca82e01afbb258" providerId="LiveId" clId="{D579BE44-B291-4B54-ADB8-00E04F7D631E}" dt="2023-02-10T18:34:10.847" v="18228" actId="962"/>
          <ac:picMkLst>
            <pc:docMk/>
            <pc:sldMk cId="535825132" sldId="382"/>
            <ac:picMk id="11" creationId="{7F495ED6-8323-9A40-FE1F-A499DC8882E7}"/>
          </ac:picMkLst>
        </pc:picChg>
      </pc:sldChg>
      <pc:sldChg chg="modSp mod">
        <pc:chgData name="Sarah Binns" userId="44ca82e01afbb258" providerId="LiveId" clId="{D579BE44-B291-4B54-ADB8-00E04F7D631E}" dt="2023-02-10T17:21:13.521" v="4135" actId="962"/>
        <pc:sldMkLst>
          <pc:docMk/>
          <pc:sldMk cId="2595624051" sldId="384"/>
        </pc:sldMkLst>
        <pc:picChg chg="mod">
          <ac:chgData name="Sarah Binns" userId="44ca82e01afbb258" providerId="LiveId" clId="{D579BE44-B291-4B54-ADB8-00E04F7D631E}" dt="2023-02-10T17:19:54.836" v="3917" actId="962"/>
          <ac:picMkLst>
            <pc:docMk/>
            <pc:sldMk cId="2595624051" sldId="384"/>
            <ac:picMk id="8" creationId="{C95C331C-5C77-2E08-BD6C-62FE9231133D}"/>
          </ac:picMkLst>
        </pc:picChg>
        <pc:picChg chg="mod">
          <ac:chgData name="Sarah Binns" userId="44ca82e01afbb258" providerId="LiveId" clId="{D579BE44-B291-4B54-ADB8-00E04F7D631E}" dt="2023-02-10T17:21:13.521" v="4135" actId="962"/>
          <ac:picMkLst>
            <pc:docMk/>
            <pc:sldMk cId="2595624051" sldId="384"/>
            <ac:picMk id="11" creationId="{371C2062-80FA-2ABB-D7D5-9006427EE565}"/>
          </ac:picMkLst>
        </pc:picChg>
      </pc:sldChg>
      <pc:sldChg chg="modSp mod">
        <pc:chgData name="Sarah Binns" userId="44ca82e01afbb258" providerId="LiveId" clId="{D579BE44-B291-4B54-ADB8-00E04F7D631E}" dt="2023-02-10T18:35:07.295" v="18334" actId="962"/>
        <pc:sldMkLst>
          <pc:docMk/>
          <pc:sldMk cId="281345671" sldId="385"/>
        </pc:sldMkLst>
        <pc:picChg chg="mod">
          <ac:chgData name="Sarah Binns" userId="44ca82e01afbb258" providerId="LiveId" clId="{D579BE44-B291-4B54-ADB8-00E04F7D631E}" dt="2023-02-10T18:34:52.695" v="18306" actId="962"/>
          <ac:picMkLst>
            <pc:docMk/>
            <pc:sldMk cId="281345671" sldId="385"/>
            <ac:picMk id="6" creationId="{1B598DC1-F216-82D0-992E-E60340951624}"/>
          </ac:picMkLst>
        </pc:picChg>
        <pc:picChg chg="mod">
          <ac:chgData name="Sarah Binns" userId="44ca82e01afbb258" providerId="LiveId" clId="{D579BE44-B291-4B54-ADB8-00E04F7D631E}" dt="2023-02-10T18:35:07.295" v="18334" actId="962"/>
          <ac:picMkLst>
            <pc:docMk/>
            <pc:sldMk cId="281345671" sldId="385"/>
            <ac:picMk id="9" creationId="{54942480-C247-0C55-0049-9BDA98681BFF}"/>
          </ac:picMkLst>
        </pc:picChg>
      </pc:sldChg>
      <pc:sldChg chg="modSp mod">
        <pc:chgData name="Sarah Binns" userId="44ca82e01afbb258" providerId="LiveId" clId="{D579BE44-B291-4B54-ADB8-00E04F7D631E}" dt="2023-02-10T18:35:27.665" v="18374" actId="962"/>
        <pc:sldMkLst>
          <pc:docMk/>
          <pc:sldMk cId="2212602976" sldId="386"/>
        </pc:sldMkLst>
        <pc:picChg chg="mod">
          <ac:chgData name="Sarah Binns" userId="44ca82e01afbb258" providerId="LiveId" clId="{D579BE44-B291-4B54-ADB8-00E04F7D631E}" dt="2023-02-10T17:22:43.345" v="4483" actId="962"/>
          <ac:picMkLst>
            <pc:docMk/>
            <pc:sldMk cId="2212602976" sldId="386"/>
            <ac:picMk id="8" creationId="{E00D234E-80EB-5CD1-9ABF-7D3FC40DB9C6}"/>
          </ac:picMkLst>
        </pc:picChg>
        <pc:picChg chg="mod">
          <ac:chgData name="Sarah Binns" userId="44ca82e01afbb258" providerId="LiveId" clId="{D579BE44-B291-4B54-ADB8-00E04F7D631E}" dt="2023-02-10T18:35:27.665" v="18374" actId="962"/>
          <ac:picMkLst>
            <pc:docMk/>
            <pc:sldMk cId="2212602976" sldId="386"/>
            <ac:picMk id="11" creationId="{8F6D409C-9D2B-D074-BD5B-085DA30AED55}"/>
          </ac:picMkLst>
        </pc:picChg>
      </pc:sldChg>
      <pc:sldChg chg="modSp mod">
        <pc:chgData name="Sarah Binns" userId="44ca82e01afbb258" providerId="LiveId" clId="{D579BE44-B291-4B54-ADB8-00E04F7D631E}" dt="2023-02-10T17:38:21.002" v="7709" actId="962"/>
        <pc:sldMkLst>
          <pc:docMk/>
          <pc:sldMk cId="3923451813" sldId="389"/>
        </pc:sldMkLst>
        <pc:picChg chg="mod">
          <ac:chgData name="Sarah Binns" userId="44ca82e01afbb258" providerId="LiveId" clId="{D579BE44-B291-4B54-ADB8-00E04F7D631E}" dt="2023-02-10T17:37:54.658" v="7609" actId="962"/>
          <ac:picMkLst>
            <pc:docMk/>
            <pc:sldMk cId="3923451813" sldId="389"/>
            <ac:picMk id="5" creationId="{8C651523-CC63-E37E-1056-29FE29616916}"/>
          </ac:picMkLst>
        </pc:picChg>
        <pc:picChg chg="mod">
          <ac:chgData name="Sarah Binns" userId="44ca82e01afbb258" providerId="LiveId" clId="{D579BE44-B291-4B54-ADB8-00E04F7D631E}" dt="2023-02-10T17:38:21.002" v="7709" actId="962"/>
          <ac:picMkLst>
            <pc:docMk/>
            <pc:sldMk cId="3923451813" sldId="389"/>
            <ac:picMk id="8" creationId="{4D59EECE-AEDD-34D0-00B6-93D50B53DC01}"/>
          </ac:picMkLst>
        </pc:picChg>
      </pc:sldChg>
      <pc:sldChg chg="modSp mod">
        <pc:chgData name="Sarah Binns" userId="44ca82e01afbb258" providerId="LiveId" clId="{D579BE44-B291-4B54-ADB8-00E04F7D631E}" dt="2023-02-10T18:12:47.401" v="13782" actId="962"/>
        <pc:sldMkLst>
          <pc:docMk/>
          <pc:sldMk cId="1192104909" sldId="390"/>
        </pc:sldMkLst>
        <pc:picChg chg="mod">
          <ac:chgData name="Sarah Binns" userId="44ca82e01afbb258" providerId="LiveId" clId="{D579BE44-B291-4B54-ADB8-00E04F7D631E}" dt="2023-02-10T18:05:55.102" v="13266" actId="962"/>
          <ac:picMkLst>
            <pc:docMk/>
            <pc:sldMk cId="1192104909" sldId="390"/>
            <ac:picMk id="5" creationId="{F0BF988F-1ABC-80CD-3A05-2C223DADA982}"/>
          </ac:picMkLst>
        </pc:picChg>
        <pc:picChg chg="mod">
          <ac:chgData name="Sarah Binns" userId="44ca82e01afbb258" providerId="LiveId" clId="{D579BE44-B291-4B54-ADB8-00E04F7D631E}" dt="2023-02-10T18:12:47.401" v="13782" actId="962"/>
          <ac:picMkLst>
            <pc:docMk/>
            <pc:sldMk cId="1192104909" sldId="390"/>
            <ac:picMk id="10" creationId="{86ECF87C-BA6A-A0FA-8825-808E72DD030A}"/>
          </ac:picMkLst>
        </pc:picChg>
      </pc:sldChg>
      <pc:sldChg chg="modSp mod">
        <pc:chgData name="Sarah Binns" userId="44ca82e01afbb258" providerId="LiveId" clId="{D579BE44-B291-4B54-ADB8-00E04F7D631E}" dt="2023-02-10T18:27:36.578" v="17734" actId="962"/>
        <pc:sldMkLst>
          <pc:docMk/>
          <pc:sldMk cId="1387998867" sldId="391"/>
        </pc:sldMkLst>
        <pc:picChg chg="mod">
          <ac:chgData name="Sarah Binns" userId="44ca82e01afbb258" providerId="LiveId" clId="{D579BE44-B291-4B54-ADB8-00E04F7D631E}" dt="2023-02-10T18:27:36.578" v="17734" actId="962"/>
          <ac:picMkLst>
            <pc:docMk/>
            <pc:sldMk cId="1387998867" sldId="391"/>
            <ac:picMk id="6" creationId="{3B076C4F-D67E-E876-9DFB-FB3BE4731190}"/>
          </ac:picMkLst>
        </pc:picChg>
      </pc:sldChg>
      <pc:sldChg chg="modSp mod">
        <pc:chgData name="Sarah Binns" userId="44ca82e01afbb258" providerId="LiveId" clId="{D579BE44-B291-4B54-ADB8-00E04F7D631E}" dt="2023-02-10T18:19:09.347" v="15474" actId="962"/>
        <pc:sldMkLst>
          <pc:docMk/>
          <pc:sldMk cId="2729123039" sldId="392"/>
        </pc:sldMkLst>
        <pc:picChg chg="mod">
          <ac:chgData name="Sarah Binns" userId="44ca82e01afbb258" providerId="LiveId" clId="{D579BE44-B291-4B54-ADB8-00E04F7D631E}" dt="2023-02-10T18:18:35.470" v="15222" actId="962"/>
          <ac:picMkLst>
            <pc:docMk/>
            <pc:sldMk cId="2729123039" sldId="392"/>
            <ac:picMk id="4" creationId="{BE06B89C-45D8-7DED-B5D5-D6661C9A97E3}"/>
          </ac:picMkLst>
        </pc:picChg>
        <pc:picChg chg="mod">
          <ac:chgData name="Sarah Binns" userId="44ca82e01afbb258" providerId="LiveId" clId="{D579BE44-B291-4B54-ADB8-00E04F7D631E}" dt="2023-02-10T18:19:09.347" v="15474" actId="962"/>
          <ac:picMkLst>
            <pc:docMk/>
            <pc:sldMk cId="2729123039" sldId="392"/>
            <ac:picMk id="8" creationId="{53BF9CB1-85C7-1BE9-0CFD-4A8C713F80F8}"/>
          </ac:picMkLst>
        </pc:picChg>
      </pc:sldChg>
      <pc:sldChg chg="modSp mod">
        <pc:chgData name="Sarah Binns" userId="44ca82e01afbb258" providerId="LiveId" clId="{D579BE44-B291-4B54-ADB8-00E04F7D631E}" dt="2023-02-10T18:41:54.657" v="18708" actId="962"/>
        <pc:sldMkLst>
          <pc:docMk/>
          <pc:sldMk cId="72649677" sldId="393"/>
        </pc:sldMkLst>
        <pc:picChg chg="mod">
          <ac:chgData name="Sarah Binns" userId="44ca82e01afbb258" providerId="LiveId" clId="{D579BE44-B291-4B54-ADB8-00E04F7D631E}" dt="2023-02-10T18:25:22.597" v="17050" actId="962"/>
          <ac:picMkLst>
            <pc:docMk/>
            <pc:sldMk cId="72649677" sldId="393"/>
            <ac:picMk id="6" creationId="{C9741FE3-C25C-7904-24FB-B740B0A199FB}"/>
          </ac:picMkLst>
        </pc:picChg>
        <pc:picChg chg="mod">
          <ac:chgData name="Sarah Binns" userId="44ca82e01afbb258" providerId="LiveId" clId="{D579BE44-B291-4B54-ADB8-00E04F7D631E}" dt="2023-02-10T18:41:54.657" v="18708" actId="962"/>
          <ac:picMkLst>
            <pc:docMk/>
            <pc:sldMk cId="72649677" sldId="393"/>
            <ac:picMk id="9" creationId="{1825E2BB-122D-5FE0-A319-C4A0B7B7FAFE}"/>
          </ac:picMkLst>
        </pc:picChg>
      </pc:sldChg>
      <pc:sldChg chg="modSp mod">
        <pc:chgData name="Sarah Binns" userId="44ca82e01afbb258" providerId="LiveId" clId="{D579BE44-B291-4B54-ADB8-00E04F7D631E}" dt="2023-02-10T17:24:36.847" v="4849" actId="962"/>
        <pc:sldMkLst>
          <pc:docMk/>
          <pc:sldMk cId="1232460946" sldId="400"/>
        </pc:sldMkLst>
        <pc:picChg chg="mod">
          <ac:chgData name="Sarah Binns" userId="44ca82e01afbb258" providerId="LiveId" clId="{D579BE44-B291-4B54-ADB8-00E04F7D631E}" dt="2023-02-10T17:24:05.414" v="4751" actId="962"/>
          <ac:picMkLst>
            <pc:docMk/>
            <pc:sldMk cId="1232460946" sldId="400"/>
            <ac:picMk id="4" creationId="{DB5819D5-6A67-9082-C588-8C2437458804}"/>
          </ac:picMkLst>
        </pc:picChg>
        <pc:picChg chg="mod">
          <ac:chgData name="Sarah Binns" userId="44ca82e01afbb258" providerId="LiveId" clId="{D579BE44-B291-4B54-ADB8-00E04F7D631E}" dt="2023-02-10T17:24:36.847" v="4849" actId="962"/>
          <ac:picMkLst>
            <pc:docMk/>
            <pc:sldMk cId="1232460946" sldId="400"/>
            <ac:picMk id="7" creationId="{0A394686-F04D-D7F8-F68C-33463FC768E9}"/>
          </ac:picMkLst>
        </pc:picChg>
      </pc:sldChg>
      <pc:sldChg chg="modSp mod">
        <pc:chgData name="Sarah Binns" userId="44ca82e01afbb258" providerId="LiveId" clId="{D579BE44-B291-4B54-ADB8-00E04F7D631E}" dt="2023-02-10T17:27:03.245" v="5457" actId="962"/>
        <pc:sldMkLst>
          <pc:docMk/>
          <pc:sldMk cId="1852371334" sldId="401"/>
        </pc:sldMkLst>
        <pc:picChg chg="mod">
          <ac:chgData name="Sarah Binns" userId="44ca82e01afbb258" providerId="LiveId" clId="{D579BE44-B291-4B54-ADB8-00E04F7D631E}" dt="2023-02-10T17:27:03.245" v="5457" actId="962"/>
          <ac:picMkLst>
            <pc:docMk/>
            <pc:sldMk cId="1852371334" sldId="401"/>
            <ac:picMk id="4" creationId="{5FAC5AE9-188D-DBE1-6874-1EF4BB9A496C}"/>
          </ac:picMkLst>
        </pc:picChg>
        <pc:picChg chg="mod">
          <ac:chgData name="Sarah Binns" userId="44ca82e01afbb258" providerId="LiveId" clId="{D579BE44-B291-4B54-ADB8-00E04F7D631E}" dt="2023-02-10T17:25:58.657" v="5169" actId="962"/>
          <ac:picMkLst>
            <pc:docMk/>
            <pc:sldMk cId="1852371334" sldId="401"/>
            <ac:picMk id="9" creationId="{B5CA5923-F54E-C61A-6C3D-77D2A1B6263F}"/>
          </ac:picMkLst>
        </pc:picChg>
      </pc:sldChg>
      <pc:sldChg chg="modSp mod">
        <pc:chgData name="Sarah Binns" userId="44ca82e01afbb258" providerId="LiveId" clId="{D579BE44-B291-4B54-ADB8-00E04F7D631E}" dt="2023-02-10T17:30:05.692" v="5991" actId="962"/>
        <pc:sldMkLst>
          <pc:docMk/>
          <pc:sldMk cId="2395810193" sldId="402"/>
        </pc:sldMkLst>
        <pc:picChg chg="mod">
          <ac:chgData name="Sarah Binns" userId="44ca82e01afbb258" providerId="LiveId" clId="{D579BE44-B291-4B54-ADB8-00E04F7D631E}" dt="2023-02-10T17:30:05.692" v="5991" actId="962"/>
          <ac:picMkLst>
            <pc:docMk/>
            <pc:sldMk cId="2395810193" sldId="402"/>
            <ac:picMk id="5" creationId="{79E283CC-7F99-F716-4462-A848D4429056}"/>
          </ac:picMkLst>
        </pc:picChg>
        <pc:picChg chg="mod">
          <ac:chgData name="Sarah Binns" userId="44ca82e01afbb258" providerId="LiveId" clId="{D579BE44-B291-4B54-ADB8-00E04F7D631E}" dt="2023-02-10T17:29:25.756" v="5915" actId="962"/>
          <ac:picMkLst>
            <pc:docMk/>
            <pc:sldMk cId="2395810193" sldId="402"/>
            <ac:picMk id="8" creationId="{577B3EC9-C4A5-E113-0377-D46357DED915}"/>
          </ac:picMkLst>
        </pc:picChg>
      </pc:sldChg>
      <pc:sldChg chg="modSp mod">
        <pc:chgData name="Sarah Binns" userId="44ca82e01afbb258" providerId="LiveId" clId="{D579BE44-B291-4B54-ADB8-00E04F7D631E}" dt="2023-02-10T18:36:35.581" v="18378" actId="962"/>
        <pc:sldMkLst>
          <pc:docMk/>
          <pc:sldMk cId="2408685827" sldId="403"/>
        </pc:sldMkLst>
        <pc:picChg chg="mod">
          <ac:chgData name="Sarah Binns" userId="44ca82e01afbb258" providerId="LiveId" clId="{D579BE44-B291-4B54-ADB8-00E04F7D631E}" dt="2023-02-10T18:36:35.581" v="18378" actId="962"/>
          <ac:picMkLst>
            <pc:docMk/>
            <pc:sldMk cId="2408685827" sldId="403"/>
            <ac:picMk id="5" creationId="{6E594398-3824-DCEF-A0FE-75E18064BFA9}"/>
          </ac:picMkLst>
        </pc:picChg>
        <pc:picChg chg="mod">
          <ac:chgData name="Sarah Binns" userId="44ca82e01afbb258" providerId="LiveId" clId="{D579BE44-B291-4B54-ADB8-00E04F7D631E}" dt="2023-02-10T17:30:36.461" v="6073" actId="962"/>
          <ac:picMkLst>
            <pc:docMk/>
            <pc:sldMk cId="2408685827" sldId="403"/>
            <ac:picMk id="8" creationId="{66FE20CB-948A-9B74-0B31-8A2F191C8E39}"/>
          </ac:picMkLst>
        </pc:picChg>
      </pc:sldChg>
      <pc:sldChg chg="modSp mod">
        <pc:chgData name="Sarah Binns" userId="44ca82e01afbb258" providerId="LiveId" clId="{D579BE44-B291-4B54-ADB8-00E04F7D631E}" dt="2023-02-10T18:38:44.544" v="18388" actId="962"/>
        <pc:sldMkLst>
          <pc:docMk/>
          <pc:sldMk cId="1595111094" sldId="407"/>
        </pc:sldMkLst>
        <pc:picChg chg="mod">
          <ac:chgData name="Sarah Binns" userId="44ca82e01afbb258" providerId="LiveId" clId="{D579BE44-B291-4B54-ADB8-00E04F7D631E}" dt="2023-02-10T18:38:44.544" v="18388" actId="962"/>
          <ac:picMkLst>
            <pc:docMk/>
            <pc:sldMk cId="1595111094" sldId="407"/>
            <ac:picMk id="5" creationId="{7431BBBE-9DDE-94E2-2BFA-9250D83FD253}"/>
          </ac:picMkLst>
        </pc:picChg>
        <pc:picChg chg="mod">
          <ac:chgData name="Sarah Binns" userId="44ca82e01afbb258" providerId="LiveId" clId="{D579BE44-B291-4B54-ADB8-00E04F7D631E}" dt="2023-02-10T18:38:40.134" v="18386" actId="962"/>
          <ac:picMkLst>
            <pc:docMk/>
            <pc:sldMk cId="1595111094" sldId="407"/>
            <ac:picMk id="9" creationId="{E7925453-057F-C136-FA22-170F8997AACD}"/>
          </ac:picMkLst>
        </pc:picChg>
        <pc:picChg chg="mod">
          <ac:chgData name="Sarah Binns" userId="44ca82e01afbb258" providerId="LiveId" clId="{D579BE44-B291-4B54-ADB8-00E04F7D631E}" dt="2023-02-10T17:56:11.639" v="11216" actId="962"/>
          <ac:picMkLst>
            <pc:docMk/>
            <pc:sldMk cId="1595111094" sldId="407"/>
            <ac:picMk id="12" creationId="{F07577DA-D26E-8CD2-8693-C3DD201699EA}"/>
          </ac:picMkLst>
        </pc:picChg>
        <pc:picChg chg="mod">
          <ac:chgData name="Sarah Binns" userId="44ca82e01afbb258" providerId="LiveId" clId="{D579BE44-B291-4B54-ADB8-00E04F7D631E}" dt="2023-02-10T17:55:18.846" v="11196" actId="962"/>
          <ac:picMkLst>
            <pc:docMk/>
            <pc:sldMk cId="1595111094" sldId="407"/>
            <ac:picMk id="16" creationId="{199E57B2-CAB9-FAF8-5260-C5A1CA3DF19C}"/>
          </ac:picMkLst>
        </pc:picChg>
      </pc:sldChg>
      <pc:sldChg chg="modSp mod">
        <pc:chgData name="Sarah Binns" userId="44ca82e01afbb258" providerId="LiveId" clId="{D579BE44-B291-4B54-ADB8-00E04F7D631E}" dt="2023-02-10T17:47:44.411" v="9371" actId="962"/>
        <pc:sldMkLst>
          <pc:docMk/>
          <pc:sldMk cId="4188257609" sldId="408"/>
        </pc:sldMkLst>
        <pc:picChg chg="mod">
          <ac:chgData name="Sarah Binns" userId="44ca82e01afbb258" providerId="LiveId" clId="{D579BE44-B291-4B54-ADB8-00E04F7D631E}" dt="2023-02-10T17:47:26.945" v="9301" actId="962"/>
          <ac:picMkLst>
            <pc:docMk/>
            <pc:sldMk cId="4188257609" sldId="408"/>
            <ac:picMk id="5" creationId="{F64A9B13-19A7-021C-3C05-C943B4877169}"/>
          </ac:picMkLst>
        </pc:picChg>
        <pc:picChg chg="mod">
          <ac:chgData name="Sarah Binns" userId="44ca82e01afbb258" providerId="LiveId" clId="{D579BE44-B291-4B54-ADB8-00E04F7D631E}" dt="2023-02-10T17:47:44.411" v="9371" actId="962"/>
          <ac:picMkLst>
            <pc:docMk/>
            <pc:sldMk cId="4188257609" sldId="408"/>
            <ac:picMk id="8" creationId="{2E02FFF4-A90C-AFA2-58AC-76905545AE8A}"/>
          </ac:picMkLst>
        </pc:picChg>
      </pc:sldChg>
      <pc:sldChg chg="modSp mod">
        <pc:chgData name="Sarah Binns" userId="44ca82e01afbb258" providerId="LiveId" clId="{D579BE44-B291-4B54-ADB8-00E04F7D631E}" dt="2023-02-10T18:40:48.420" v="18520" actId="962"/>
        <pc:sldMkLst>
          <pc:docMk/>
          <pc:sldMk cId="290822305" sldId="409"/>
        </pc:sldMkLst>
        <pc:picChg chg="mod">
          <ac:chgData name="Sarah Binns" userId="44ca82e01afbb258" providerId="LiveId" clId="{D579BE44-B291-4B54-ADB8-00E04F7D631E}" dt="2023-02-10T18:20:38.978" v="16182" actId="962"/>
          <ac:picMkLst>
            <pc:docMk/>
            <pc:sldMk cId="290822305" sldId="409"/>
            <ac:picMk id="4" creationId="{CE70E6ED-C7DF-6F21-E4D3-F560E6012A99}"/>
          </ac:picMkLst>
        </pc:picChg>
        <pc:picChg chg="mod">
          <ac:chgData name="Sarah Binns" userId="44ca82e01afbb258" providerId="LiveId" clId="{D579BE44-B291-4B54-ADB8-00E04F7D631E}" dt="2023-02-10T18:40:48.420" v="18520" actId="962"/>
          <ac:picMkLst>
            <pc:docMk/>
            <pc:sldMk cId="290822305" sldId="409"/>
            <ac:picMk id="8" creationId="{182238C7-C507-3059-BEDE-7D6CAD92E7EA}"/>
          </ac:picMkLst>
        </pc:picChg>
      </pc:sldChg>
      <pc:sldChg chg="modSp mod">
        <pc:chgData name="Sarah Binns" userId="44ca82e01afbb258" providerId="LiveId" clId="{D579BE44-B291-4B54-ADB8-00E04F7D631E}" dt="2023-02-10T18:24:10.056" v="16720" actId="962"/>
        <pc:sldMkLst>
          <pc:docMk/>
          <pc:sldMk cId="301447679" sldId="410"/>
        </pc:sldMkLst>
        <pc:picChg chg="mod">
          <ac:chgData name="Sarah Binns" userId="44ca82e01afbb258" providerId="LiveId" clId="{D579BE44-B291-4B54-ADB8-00E04F7D631E}" dt="2023-02-10T18:23:25.651" v="16424" actId="962"/>
          <ac:picMkLst>
            <pc:docMk/>
            <pc:sldMk cId="301447679" sldId="410"/>
            <ac:picMk id="5" creationId="{0DBB233F-3484-EF7C-84DA-F5E677EBCCD3}"/>
          </ac:picMkLst>
        </pc:picChg>
        <pc:picChg chg="mod">
          <ac:chgData name="Sarah Binns" userId="44ca82e01afbb258" providerId="LiveId" clId="{D579BE44-B291-4B54-ADB8-00E04F7D631E}" dt="2023-02-10T18:24:10.056" v="16720" actId="962"/>
          <ac:picMkLst>
            <pc:docMk/>
            <pc:sldMk cId="301447679" sldId="410"/>
            <ac:picMk id="8" creationId="{5B86E7E9-A742-F854-385E-23FF4646B2F9}"/>
          </ac:picMkLst>
        </pc:picChg>
      </pc:sldChg>
      <pc:sldChg chg="modSp mod">
        <pc:chgData name="Sarah Binns" userId="44ca82e01afbb258" providerId="LiveId" clId="{D579BE44-B291-4B54-ADB8-00E04F7D631E}" dt="2023-02-10T18:27:12.783" v="17628" actId="962"/>
        <pc:sldMkLst>
          <pc:docMk/>
          <pc:sldMk cId="206592046" sldId="413"/>
        </pc:sldMkLst>
        <pc:picChg chg="mod">
          <ac:chgData name="Sarah Binns" userId="44ca82e01afbb258" providerId="LiveId" clId="{D579BE44-B291-4B54-ADB8-00E04F7D631E}" dt="2023-02-10T18:26:44.466" v="17478" actId="962"/>
          <ac:picMkLst>
            <pc:docMk/>
            <pc:sldMk cId="206592046" sldId="413"/>
            <ac:picMk id="5" creationId="{0F0E2B40-AF56-5BAE-6D93-8C89CC066CA9}"/>
          </ac:picMkLst>
        </pc:picChg>
        <pc:picChg chg="mod">
          <ac:chgData name="Sarah Binns" userId="44ca82e01afbb258" providerId="LiveId" clId="{D579BE44-B291-4B54-ADB8-00E04F7D631E}" dt="2023-02-10T18:27:12.783" v="17628" actId="962"/>
          <ac:picMkLst>
            <pc:docMk/>
            <pc:sldMk cId="206592046" sldId="413"/>
            <ac:picMk id="8" creationId="{1FC2E92D-6273-25FA-C225-BF008EA11BCC}"/>
          </ac:picMkLst>
        </pc:picChg>
      </pc:sldChg>
      <pc:sldChg chg="modSp mod">
        <pc:chgData name="Sarah Binns" userId="44ca82e01afbb258" providerId="LiveId" clId="{D579BE44-B291-4B54-ADB8-00E04F7D631E}" dt="2023-02-10T17:36:47.187" v="7301" actId="962"/>
        <pc:sldMkLst>
          <pc:docMk/>
          <pc:sldMk cId="2906002976" sldId="419"/>
        </pc:sldMkLst>
        <pc:picChg chg="mod">
          <ac:chgData name="Sarah Binns" userId="44ca82e01afbb258" providerId="LiveId" clId="{D579BE44-B291-4B54-ADB8-00E04F7D631E}" dt="2023-02-10T17:36:47.187" v="7301" actId="962"/>
          <ac:picMkLst>
            <pc:docMk/>
            <pc:sldMk cId="2906002976" sldId="419"/>
            <ac:picMk id="7" creationId="{0388E1C1-6A14-6844-31EA-75AD5E5CEC84}"/>
          </ac:picMkLst>
        </pc:picChg>
      </pc:sldChg>
      <pc:sldChg chg="modSp mod">
        <pc:chgData name="Sarah Binns" userId="44ca82e01afbb258" providerId="LiveId" clId="{D579BE44-B291-4B54-ADB8-00E04F7D631E}" dt="2023-02-10T18:36:59.978" v="18384" actId="962"/>
        <pc:sldMkLst>
          <pc:docMk/>
          <pc:sldMk cId="3171833421" sldId="438"/>
        </pc:sldMkLst>
        <pc:picChg chg="mod">
          <ac:chgData name="Sarah Binns" userId="44ca82e01afbb258" providerId="LiveId" clId="{D579BE44-B291-4B54-ADB8-00E04F7D631E}" dt="2023-02-10T18:36:59.978" v="18384" actId="962"/>
          <ac:picMkLst>
            <pc:docMk/>
            <pc:sldMk cId="3171833421" sldId="438"/>
            <ac:picMk id="6" creationId="{BB9BFDD3-ACFB-E2B8-B666-95FFDA868D19}"/>
          </ac:picMkLst>
        </pc:picChg>
        <pc:picChg chg="mod">
          <ac:chgData name="Sarah Binns" userId="44ca82e01afbb258" providerId="LiveId" clId="{D579BE44-B291-4B54-ADB8-00E04F7D631E}" dt="2023-02-10T17:32:20.490" v="6243" actId="962"/>
          <ac:picMkLst>
            <pc:docMk/>
            <pc:sldMk cId="3171833421" sldId="438"/>
            <ac:picMk id="9" creationId="{773CF089-3B9F-FF67-7E6B-CBB029015524}"/>
          </ac:picMkLst>
        </pc:picChg>
      </pc:sldChg>
      <pc:sldChg chg="modSp mod">
        <pc:chgData name="Sarah Binns" userId="44ca82e01afbb258" providerId="LiveId" clId="{D579BE44-B291-4B54-ADB8-00E04F7D631E}" dt="2023-02-10T17:32:59.788" v="6371" actId="962"/>
        <pc:sldMkLst>
          <pc:docMk/>
          <pc:sldMk cId="1470042336" sldId="439"/>
        </pc:sldMkLst>
        <pc:picChg chg="mod">
          <ac:chgData name="Sarah Binns" userId="44ca82e01afbb258" providerId="LiveId" clId="{D579BE44-B291-4B54-ADB8-00E04F7D631E}" dt="2023-02-10T17:32:40.420" v="6271" actId="962"/>
          <ac:picMkLst>
            <pc:docMk/>
            <pc:sldMk cId="1470042336" sldId="439"/>
            <ac:picMk id="6" creationId="{F4F21BDF-577E-7918-3B13-CF342719833D}"/>
          </ac:picMkLst>
        </pc:picChg>
        <pc:picChg chg="mod">
          <ac:chgData name="Sarah Binns" userId="44ca82e01afbb258" providerId="LiveId" clId="{D579BE44-B291-4B54-ADB8-00E04F7D631E}" dt="2023-02-10T17:32:59.788" v="6371" actId="962"/>
          <ac:picMkLst>
            <pc:docMk/>
            <pc:sldMk cId="1470042336" sldId="439"/>
            <ac:picMk id="9" creationId="{09FDA244-23BA-0A66-231E-989008808F73}"/>
          </ac:picMkLst>
        </pc:picChg>
      </pc:sldChg>
      <pc:sldChg chg="modSp mod">
        <pc:chgData name="Sarah Binns" userId="44ca82e01afbb258" providerId="LiveId" clId="{D579BE44-B291-4B54-ADB8-00E04F7D631E}" dt="2023-02-10T17:34:34.925" v="6597" actId="962"/>
        <pc:sldMkLst>
          <pc:docMk/>
          <pc:sldMk cId="5348972" sldId="440"/>
        </pc:sldMkLst>
        <pc:picChg chg="mod">
          <ac:chgData name="Sarah Binns" userId="44ca82e01afbb258" providerId="LiveId" clId="{D579BE44-B291-4B54-ADB8-00E04F7D631E}" dt="2023-02-10T17:34:21.845" v="6533" actId="962"/>
          <ac:picMkLst>
            <pc:docMk/>
            <pc:sldMk cId="5348972" sldId="440"/>
            <ac:picMk id="6" creationId="{C209B854-7393-6D84-D2E9-30B8F0E47D8E}"/>
          </ac:picMkLst>
        </pc:picChg>
        <pc:picChg chg="mod">
          <ac:chgData name="Sarah Binns" userId="44ca82e01afbb258" providerId="LiveId" clId="{D579BE44-B291-4B54-ADB8-00E04F7D631E}" dt="2023-02-10T17:34:34.925" v="6597" actId="962"/>
          <ac:picMkLst>
            <pc:docMk/>
            <pc:sldMk cId="5348972" sldId="440"/>
            <ac:picMk id="9" creationId="{A16FAF5F-D692-5A25-4A9C-4C0C9D2CFC52}"/>
          </ac:picMkLst>
        </pc:picChg>
      </pc:sldChg>
      <pc:sldChg chg="modSp mod">
        <pc:chgData name="Sarah Binns" userId="44ca82e01afbb258" providerId="LiveId" clId="{D579BE44-B291-4B54-ADB8-00E04F7D631E}" dt="2023-02-10T17:59:39.951" v="12078" actId="962"/>
        <pc:sldMkLst>
          <pc:docMk/>
          <pc:sldMk cId="3526988990" sldId="442"/>
        </pc:sldMkLst>
        <pc:picChg chg="mod">
          <ac:chgData name="Sarah Binns" userId="44ca82e01afbb258" providerId="LiveId" clId="{D579BE44-B291-4B54-ADB8-00E04F7D631E}" dt="2023-02-10T17:59:17.918" v="12004" actId="962"/>
          <ac:picMkLst>
            <pc:docMk/>
            <pc:sldMk cId="3526988990" sldId="442"/>
            <ac:picMk id="6" creationId="{830FA38D-F2CD-125B-4821-13BB8955B6AF}"/>
          </ac:picMkLst>
        </pc:picChg>
        <pc:picChg chg="mod">
          <ac:chgData name="Sarah Binns" userId="44ca82e01afbb258" providerId="LiveId" clId="{D579BE44-B291-4B54-ADB8-00E04F7D631E}" dt="2023-02-10T17:59:39.951" v="12078" actId="962"/>
          <ac:picMkLst>
            <pc:docMk/>
            <pc:sldMk cId="3526988990" sldId="442"/>
            <ac:picMk id="10" creationId="{C89A9AE0-1D53-D543-98F3-E1797948ACDA}"/>
          </ac:picMkLst>
        </pc:picChg>
      </pc:sldChg>
      <pc:sldChg chg="modSp mod">
        <pc:chgData name="Sarah Binns" userId="44ca82e01afbb258" providerId="LiveId" clId="{D579BE44-B291-4B54-ADB8-00E04F7D631E}" dt="2023-02-10T18:01:15.508" v="12394" actId="962"/>
        <pc:sldMkLst>
          <pc:docMk/>
          <pc:sldMk cId="2111438157" sldId="443"/>
        </pc:sldMkLst>
        <pc:picChg chg="mod">
          <ac:chgData name="Sarah Binns" userId="44ca82e01afbb258" providerId="LiveId" clId="{D579BE44-B291-4B54-ADB8-00E04F7D631E}" dt="2023-02-10T18:01:15.508" v="12394" actId="962"/>
          <ac:picMkLst>
            <pc:docMk/>
            <pc:sldMk cId="2111438157" sldId="443"/>
            <ac:picMk id="6" creationId="{1043DB2B-CFF3-A3BC-1700-B2392A68BF40}"/>
          </ac:picMkLst>
        </pc:picChg>
        <pc:picChg chg="mod">
          <ac:chgData name="Sarah Binns" userId="44ca82e01afbb258" providerId="LiveId" clId="{D579BE44-B291-4B54-ADB8-00E04F7D631E}" dt="2023-02-10T18:00:00.846" v="12210" actId="962"/>
          <ac:picMkLst>
            <pc:docMk/>
            <pc:sldMk cId="2111438157" sldId="443"/>
            <ac:picMk id="10" creationId="{A0AB8E96-3683-A203-242A-501EBFB551AF}"/>
          </ac:picMkLst>
        </pc:picChg>
      </pc:sldChg>
      <pc:sldChg chg="modSp mod">
        <pc:chgData name="Sarah Binns" userId="44ca82e01afbb258" providerId="LiveId" clId="{D579BE44-B291-4B54-ADB8-00E04F7D631E}" dt="2023-02-10T18:04:10.758" v="12814" actId="962"/>
        <pc:sldMkLst>
          <pc:docMk/>
          <pc:sldMk cId="807625449" sldId="444"/>
        </pc:sldMkLst>
        <pc:picChg chg="mod">
          <ac:chgData name="Sarah Binns" userId="44ca82e01afbb258" providerId="LiveId" clId="{D579BE44-B291-4B54-ADB8-00E04F7D631E}" dt="2023-02-10T18:03:55.281" v="12740" actId="962"/>
          <ac:picMkLst>
            <pc:docMk/>
            <pc:sldMk cId="807625449" sldId="444"/>
            <ac:picMk id="7" creationId="{F6C2BC7A-11F1-5425-5E16-9B481255BC7E}"/>
          </ac:picMkLst>
        </pc:picChg>
        <pc:picChg chg="mod">
          <ac:chgData name="Sarah Binns" userId="44ca82e01afbb258" providerId="LiveId" clId="{D579BE44-B291-4B54-ADB8-00E04F7D631E}" dt="2023-02-10T18:04:10.758" v="12814" actId="962"/>
          <ac:picMkLst>
            <pc:docMk/>
            <pc:sldMk cId="807625449" sldId="444"/>
            <ac:picMk id="10" creationId="{499F23A7-28AC-4514-1683-C26D4ADCD974}"/>
          </ac:picMkLst>
        </pc:picChg>
      </pc:sldChg>
      <pc:sldChg chg="modSp mod">
        <pc:chgData name="Sarah Binns" userId="44ca82e01afbb258" providerId="LiveId" clId="{D579BE44-B291-4B54-ADB8-00E04F7D631E}" dt="2023-02-10T18:17:56.905" v="15178" actId="962"/>
        <pc:sldMkLst>
          <pc:docMk/>
          <pc:sldMk cId="891258232" sldId="446"/>
        </pc:sldMkLst>
        <pc:grpChg chg="mod">
          <ac:chgData name="Sarah Binns" userId="44ca82e01afbb258" providerId="LiveId" clId="{D579BE44-B291-4B54-ADB8-00E04F7D631E}" dt="2023-02-10T18:17:56.905" v="15178" actId="962"/>
          <ac:grpSpMkLst>
            <pc:docMk/>
            <pc:sldMk cId="891258232" sldId="446"/>
            <ac:grpSpMk id="14" creationId="{0D23DD82-2144-6C57-88E2-744424F678E6}"/>
          </ac:grpSpMkLst>
        </pc:grpChg>
        <pc:graphicFrameChg chg="mod">
          <ac:chgData name="Sarah Binns" userId="44ca82e01afbb258" providerId="LiveId" clId="{D579BE44-B291-4B54-ADB8-00E04F7D631E}" dt="2023-02-10T18:16:44.017" v="14710" actId="962"/>
          <ac:graphicFrameMkLst>
            <pc:docMk/>
            <pc:sldMk cId="891258232" sldId="446"/>
            <ac:graphicFrameMk id="8" creationId="{5009462C-3225-B26E-53D6-8CD08DA56DFD}"/>
          </ac:graphicFrameMkLst>
        </pc:graphicFrameChg>
      </pc:sldChg>
      <pc:sldChg chg="modSp mod">
        <pc:chgData name="Sarah Binns" userId="44ca82e01afbb258" providerId="LiveId" clId="{D579BE44-B291-4B54-ADB8-00E04F7D631E}" dt="2023-02-10T17:33:47.100" v="6483" actId="962"/>
        <pc:sldMkLst>
          <pc:docMk/>
          <pc:sldMk cId="1385479171" sldId="447"/>
        </pc:sldMkLst>
        <pc:picChg chg="mod">
          <ac:chgData name="Sarah Binns" userId="44ca82e01afbb258" providerId="LiveId" clId="{D579BE44-B291-4B54-ADB8-00E04F7D631E}" dt="2023-02-10T17:33:35.738" v="6413" actId="962"/>
          <ac:picMkLst>
            <pc:docMk/>
            <pc:sldMk cId="1385479171" sldId="447"/>
            <ac:picMk id="4" creationId="{BB5B6B64-21EC-D043-E7CB-2140DFD263C9}"/>
          </ac:picMkLst>
        </pc:picChg>
        <pc:picChg chg="mod">
          <ac:chgData name="Sarah Binns" userId="44ca82e01afbb258" providerId="LiveId" clId="{D579BE44-B291-4B54-ADB8-00E04F7D631E}" dt="2023-02-10T17:33:47.100" v="6483" actId="962"/>
          <ac:picMkLst>
            <pc:docMk/>
            <pc:sldMk cId="1385479171" sldId="447"/>
            <ac:picMk id="9" creationId="{56D00EE6-730D-8905-5583-0D49FECA628F}"/>
          </ac:picMkLst>
        </pc:picChg>
      </pc:sldChg>
      <pc:sldChg chg="modSp mod">
        <pc:chgData name="Sarah Binns" userId="44ca82e01afbb258" providerId="LiveId" clId="{D579BE44-B291-4B54-ADB8-00E04F7D631E}" dt="2023-02-10T18:03:07.489" v="12646" actId="962"/>
        <pc:sldMkLst>
          <pc:docMk/>
          <pc:sldMk cId="4110228103" sldId="452"/>
        </pc:sldMkLst>
        <pc:picChg chg="mod">
          <ac:chgData name="Sarah Binns" userId="44ca82e01afbb258" providerId="LiveId" clId="{D579BE44-B291-4B54-ADB8-00E04F7D631E}" dt="2023-02-10T18:03:07.489" v="12646" actId="962"/>
          <ac:picMkLst>
            <pc:docMk/>
            <pc:sldMk cId="4110228103" sldId="452"/>
            <ac:picMk id="12" creationId="{E86C8349-CFC1-72AD-7E7C-55624586B3C3}"/>
          </ac:picMkLst>
        </pc:picChg>
        <pc:picChg chg="mod">
          <ac:chgData name="Sarah Binns" userId="44ca82e01afbb258" providerId="LiveId" clId="{D579BE44-B291-4B54-ADB8-00E04F7D631E}" dt="2023-02-10T18:01:39.223" v="12472" actId="962"/>
          <ac:picMkLst>
            <pc:docMk/>
            <pc:sldMk cId="4110228103" sldId="452"/>
            <ac:picMk id="14" creationId="{D531D7AB-4F54-52C2-E55C-2E6B6E16723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802090-F89E-4E47-BE8B-58747E2368AC}" type="datetimeFigureOut">
              <a:rPr lang="en-GB" smtClean="0"/>
              <a:t>27/04/2023</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F34068-C521-468C-B7A4-6212517F51B8}" type="slidenum">
              <a:rPr lang="en-GB" smtClean="0"/>
              <a:t>‹#›</a:t>
            </a:fld>
            <a:endParaRPr lang="en-GB" dirty="0"/>
          </a:p>
        </p:txBody>
      </p:sp>
    </p:spTree>
    <p:extLst>
      <p:ext uri="{BB962C8B-B14F-4D97-AF65-F5344CB8AC3E}">
        <p14:creationId xmlns:p14="http://schemas.microsoft.com/office/powerpoint/2010/main" val="237596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du.rsc.org/job-profiles/project-leader-in-enhanced-experimentation-oil-and-gas/4010837.article"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edu.rsc.org/job-profiles/school-science-technician/4012207.article"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edu.rsc.org/job-profiles/teaching-technical-specialist/4014559.article"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2414876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next seven slides cover the answers for  student workbook activity 3, question 1.</a:t>
            </a:r>
          </a:p>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12</a:t>
            </a:fld>
            <a:endParaRPr lang="en-GB" dirty="0">
              <a:solidFill>
                <a:prstClr val="black"/>
              </a:solidFill>
            </a:endParaRPr>
          </a:p>
        </p:txBody>
      </p:sp>
    </p:spTree>
    <p:extLst>
      <p:ext uri="{BB962C8B-B14F-4D97-AF65-F5344CB8AC3E}">
        <p14:creationId xmlns:p14="http://schemas.microsoft.com/office/powerpoint/2010/main" val="124058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13</a:t>
            </a:fld>
            <a:endParaRPr lang="en-GB" dirty="0">
              <a:solidFill>
                <a:prstClr val="black"/>
              </a:solidFill>
            </a:endParaRPr>
          </a:p>
        </p:txBody>
      </p:sp>
    </p:spTree>
    <p:extLst>
      <p:ext uri="{BB962C8B-B14F-4D97-AF65-F5344CB8AC3E}">
        <p14:creationId xmlns:p14="http://schemas.microsoft.com/office/powerpoint/2010/main" val="3462794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14</a:t>
            </a:fld>
            <a:endParaRPr lang="en-GB" dirty="0">
              <a:solidFill>
                <a:prstClr val="black"/>
              </a:solidFill>
            </a:endParaRPr>
          </a:p>
        </p:txBody>
      </p:sp>
    </p:spTree>
    <p:extLst>
      <p:ext uri="{BB962C8B-B14F-4D97-AF65-F5344CB8AC3E}">
        <p14:creationId xmlns:p14="http://schemas.microsoft.com/office/powerpoint/2010/main" val="330515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15</a:t>
            </a:fld>
            <a:endParaRPr lang="en-GB" dirty="0">
              <a:solidFill>
                <a:prstClr val="black"/>
              </a:solidFill>
            </a:endParaRPr>
          </a:p>
        </p:txBody>
      </p:sp>
    </p:spTree>
    <p:extLst>
      <p:ext uri="{BB962C8B-B14F-4D97-AF65-F5344CB8AC3E}">
        <p14:creationId xmlns:p14="http://schemas.microsoft.com/office/powerpoint/2010/main" val="413705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16</a:t>
            </a:fld>
            <a:endParaRPr lang="en-GB" dirty="0">
              <a:solidFill>
                <a:prstClr val="black"/>
              </a:solidFill>
            </a:endParaRPr>
          </a:p>
        </p:txBody>
      </p:sp>
    </p:spTree>
    <p:extLst>
      <p:ext uri="{BB962C8B-B14F-4D97-AF65-F5344CB8AC3E}">
        <p14:creationId xmlns:p14="http://schemas.microsoft.com/office/powerpoint/2010/main" val="1363195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It is worth noting that the two dots above the nitrogen atom represent a lone pair of electrons. This is a pair of electrons that belong to the nitrogen atom and are not using in bonding here in the ammonia molecule. Students at this level don’t have to know about coordinate (dative covalent) bonding so just making them aware of the lone pair being present should be sufficient. </a:t>
            </a:r>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17</a:t>
            </a:fld>
            <a:endParaRPr lang="en-GB" dirty="0">
              <a:solidFill>
                <a:prstClr val="black"/>
              </a:solidFill>
            </a:endParaRPr>
          </a:p>
        </p:txBody>
      </p:sp>
    </p:spTree>
    <p:extLst>
      <p:ext uri="{BB962C8B-B14F-4D97-AF65-F5344CB8AC3E}">
        <p14:creationId xmlns:p14="http://schemas.microsoft.com/office/powerpoint/2010/main" val="496981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18</a:t>
            </a:fld>
            <a:endParaRPr lang="en-GB" dirty="0">
              <a:solidFill>
                <a:prstClr val="black"/>
              </a:solidFill>
            </a:endParaRPr>
          </a:p>
        </p:txBody>
      </p:sp>
    </p:spTree>
    <p:extLst>
      <p:ext uri="{BB962C8B-B14F-4D97-AF65-F5344CB8AC3E}">
        <p14:creationId xmlns:p14="http://schemas.microsoft.com/office/powerpoint/2010/main" val="2188672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19</a:t>
            </a:fld>
            <a:endParaRPr lang="en-GB" dirty="0">
              <a:solidFill>
                <a:prstClr val="black"/>
              </a:solidFill>
            </a:endParaRPr>
          </a:p>
        </p:txBody>
      </p:sp>
    </p:spTree>
    <p:extLst>
      <p:ext uri="{BB962C8B-B14F-4D97-AF65-F5344CB8AC3E}">
        <p14:creationId xmlns:p14="http://schemas.microsoft.com/office/powerpoint/2010/main" val="945901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20</a:t>
            </a:fld>
            <a:endParaRPr lang="en-GB" dirty="0"/>
          </a:p>
        </p:txBody>
      </p:sp>
    </p:spTree>
    <p:extLst>
      <p:ext uri="{BB962C8B-B14F-4D97-AF65-F5344CB8AC3E}">
        <p14:creationId xmlns:p14="http://schemas.microsoft.com/office/powerpoint/2010/main" val="6111052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next four slides provide the answers to student workbook Activity 4, question 1.</a:t>
            </a:r>
          </a:p>
          <a:p>
            <a:endParaRPr lang="en-US" dirty="0"/>
          </a:p>
          <a:p>
            <a:r>
              <a:rPr lang="en-GB" dirty="0"/>
              <a:t>Watch the video, </a:t>
            </a:r>
            <a:r>
              <a:rPr lang="en-GB" dirty="0">
                <a:hlinkClick r:id="rId3"/>
              </a:rPr>
              <a:t>https://edu.rsc.org/job-profiles/project-leader-in-enhanced-experimentation-oil-and-gas/4010837.article</a:t>
            </a:r>
            <a:r>
              <a:rPr lang="en-GB" dirty="0"/>
              <a:t>, (accessed 27 April 20223).</a:t>
            </a:r>
          </a:p>
          <a:p>
            <a:r>
              <a:rPr lang="en-GB" dirty="0"/>
              <a:t>Video length: 4:15</a:t>
            </a: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21</a:t>
            </a:fld>
            <a:endParaRPr lang="en-GB" dirty="0"/>
          </a:p>
        </p:txBody>
      </p:sp>
    </p:spTree>
    <p:extLst>
      <p:ext uri="{BB962C8B-B14F-4D97-AF65-F5344CB8AC3E}">
        <p14:creationId xmlns:p14="http://schemas.microsoft.com/office/powerpoint/2010/main" val="4086254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Adapted from ©Shutterstock</a:t>
            </a:r>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3</a:t>
            </a:fld>
            <a:endParaRPr lang="en-GB" dirty="0">
              <a:solidFill>
                <a:prstClr val="black"/>
              </a:solidFill>
            </a:endParaRPr>
          </a:p>
        </p:txBody>
      </p:sp>
    </p:spTree>
    <p:extLst>
      <p:ext uri="{BB962C8B-B14F-4D97-AF65-F5344CB8AC3E}">
        <p14:creationId xmlns:p14="http://schemas.microsoft.com/office/powerpoint/2010/main" val="3410169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22</a:t>
            </a:fld>
            <a:endParaRPr lang="en-GB" dirty="0">
              <a:solidFill>
                <a:prstClr val="black"/>
              </a:solidFill>
            </a:endParaRPr>
          </a:p>
        </p:txBody>
      </p:sp>
    </p:spTree>
    <p:extLst>
      <p:ext uri="{BB962C8B-B14F-4D97-AF65-F5344CB8AC3E}">
        <p14:creationId xmlns:p14="http://schemas.microsoft.com/office/powerpoint/2010/main" val="41136352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23</a:t>
            </a:fld>
            <a:endParaRPr lang="en-GB" dirty="0">
              <a:solidFill>
                <a:prstClr val="black"/>
              </a:solidFill>
            </a:endParaRPr>
          </a:p>
        </p:txBody>
      </p:sp>
    </p:spTree>
    <p:extLst>
      <p:ext uri="{BB962C8B-B14F-4D97-AF65-F5344CB8AC3E}">
        <p14:creationId xmlns:p14="http://schemas.microsoft.com/office/powerpoint/2010/main" val="16469230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24</a:t>
            </a:fld>
            <a:endParaRPr lang="en-GB" dirty="0">
              <a:solidFill>
                <a:prstClr val="black"/>
              </a:solidFill>
            </a:endParaRPr>
          </a:p>
        </p:txBody>
      </p:sp>
    </p:spTree>
    <p:extLst>
      <p:ext uri="{BB962C8B-B14F-4D97-AF65-F5344CB8AC3E}">
        <p14:creationId xmlns:p14="http://schemas.microsoft.com/office/powerpoint/2010/main" val="584092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25</a:t>
            </a:fld>
            <a:endParaRPr lang="en-GB" dirty="0">
              <a:solidFill>
                <a:prstClr val="black"/>
              </a:solidFill>
            </a:endParaRPr>
          </a:p>
        </p:txBody>
      </p:sp>
    </p:spTree>
    <p:extLst>
      <p:ext uri="{BB962C8B-B14F-4D97-AF65-F5344CB8AC3E}">
        <p14:creationId xmlns:p14="http://schemas.microsoft.com/office/powerpoint/2010/main" val="14361317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It is advised to leave this slide on screen for question 4. The next four slides cover the answers for question 4.</a:t>
            </a:r>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26</a:t>
            </a:fld>
            <a:endParaRPr lang="en-GB" dirty="0">
              <a:solidFill>
                <a:prstClr val="black"/>
              </a:solidFill>
            </a:endParaRPr>
          </a:p>
        </p:txBody>
      </p:sp>
    </p:spTree>
    <p:extLst>
      <p:ext uri="{BB962C8B-B14F-4D97-AF65-F5344CB8AC3E}">
        <p14:creationId xmlns:p14="http://schemas.microsoft.com/office/powerpoint/2010/main" val="18945865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27</a:t>
            </a:fld>
            <a:endParaRPr lang="en-GB" dirty="0">
              <a:solidFill>
                <a:prstClr val="black"/>
              </a:solidFill>
            </a:endParaRPr>
          </a:p>
        </p:txBody>
      </p:sp>
    </p:spTree>
    <p:extLst>
      <p:ext uri="{BB962C8B-B14F-4D97-AF65-F5344CB8AC3E}">
        <p14:creationId xmlns:p14="http://schemas.microsoft.com/office/powerpoint/2010/main" val="12662000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28</a:t>
            </a:fld>
            <a:endParaRPr lang="en-GB" dirty="0">
              <a:solidFill>
                <a:prstClr val="black"/>
              </a:solidFill>
            </a:endParaRPr>
          </a:p>
        </p:txBody>
      </p:sp>
    </p:spTree>
    <p:extLst>
      <p:ext uri="{BB962C8B-B14F-4D97-AF65-F5344CB8AC3E}">
        <p14:creationId xmlns:p14="http://schemas.microsoft.com/office/powerpoint/2010/main" val="12409535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29</a:t>
            </a:fld>
            <a:endParaRPr lang="en-GB" dirty="0">
              <a:solidFill>
                <a:prstClr val="black"/>
              </a:solidFill>
            </a:endParaRPr>
          </a:p>
        </p:txBody>
      </p:sp>
    </p:spTree>
    <p:extLst>
      <p:ext uri="{BB962C8B-B14F-4D97-AF65-F5344CB8AC3E}">
        <p14:creationId xmlns:p14="http://schemas.microsoft.com/office/powerpoint/2010/main" val="9093578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30</a:t>
            </a:fld>
            <a:endParaRPr lang="en-GB" dirty="0">
              <a:solidFill>
                <a:prstClr val="black"/>
              </a:solidFill>
            </a:endParaRPr>
          </a:p>
        </p:txBody>
      </p:sp>
    </p:spTree>
    <p:extLst>
      <p:ext uri="{BB962C8B-B14F-4D97-AF65-F5344CB8AC3E}">
        <p14:creationId xmlns:p14="http://schemas.microsoft.com/office/powerpoint/2010/main" val="1609740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slide can be used to introduce intermolecular forces to students who are going to be attempting to answer the extension exam-style question. </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31</a:t>
            </a:fld>
            <a:endParaRPr lang="en-GB" dirty="0"/>
          </a:p>
        </p:txBody>
      </p:sp>
    </p:spTree>
    <p:extLst>
      <p:ext uri="{BB962C8B-B14F-4D97-AF65-F5344CB8AC3E}">
        <p14:creationId xmlns:p14="http://schemas.microsoft.com/office/powerpoint/2010/main" val="484385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Answers on next slide. </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4</a:t>
            </a:fld>
            <a:endParaRPr lang="en-GB" dirty="0"/>
          </a:p>
        </p:txBody>
      </p:sp>
    </p:spTree>
    <p:extLst>
      <p:ext uri="{BB962C8B-B14F-4D97-AF65-F5344CB8AC3E}">
        <p14:creationId xmlns:p14="http://schemas.microsoft.com/office/powerpoint/2010/main" val="28891259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slide can be used to introduce intermolecular forces to students who are going to be attempting to answer the challenge question. </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32</a:t>
            </a:fld>
            <a:endParaRPr lang="en-GB" dirty="0"/>
          </a:p>
        </p:txBody>
      </p:sp>
    </p:spTree>
    <p:extLst>
      <p:ext uri="{BB962C8B-B14F-4D97-AF65-F5344CB8AC3E}">
        <p14:creationId xmlns:p14="http://schemas.microsoft.com/office/powerpoint/2010/main" val="40834969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&lt;Add teacher notes that the next X slides will introduce concepts before students tackle the activity?&gt;</a:t>
            </a:r>
          </a:p>
        </p:txBody>
      </p:sp>
      <p:sp>
        <p:nvSpPr>
          <p:cNvPr id="4" name="Slide Number Placeholder 3"/>
          <p:cNvSpPr>
            <a:spLocks noGrp="1"/>
          </p:cNvSpPr>
          <p:nvPr>
            <p:ph type="sldNum" sz="quarter" idx="5"/>
          </p:nvPr>
        </p:nvSpPr>
        <p:spPr/>
        <p:txBody>
          <a:bodyPr/>
          <a:lstStyle/>
          <a:p>
            <a:fld id="{2FF34068-C521-468C-B7A4-6212517F51B8}" type="slidenum">
              <a:rPr lang="en-GB" smtClean="0"/>
              <a:t>33</a:t>
            </a:fld>
            <a:endParaRPr lang="en-GB" dirty="0"/>
          </a:p>
        </p:txBody>
      </p:sp>
    </p:spTree>
    <p:extLst>
      <p:ext uri="{BB962C8B-B14F-4D97-AF65-F5344CB8AC3E}">
        <p14:creationId xmlns:p14="http://schemas.microsoft.com/office/powerpoint/2010/main" val="22435077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This information is also given in the student workbook. You may wish to leave this on screen during the demonstrations.</a:t>
            </a:r>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35</a:t>
            </a:fld>
            <a:endParaRPr lang="en-GB" dirty="0">
              <a:solidFill>
                <a:prstClr val="black"/>
              </a:solidFill>
            </a:endParaRPr>
          </a:p>
        </p:txBody>
      </p:sp>
    </p:spTree>
    <p:extLst>
      <p:ext uri="{BB962C8B-B14F-4D97-AF65-F5344CB8AC3E}">
        <p14:creationId xmlns:p14="http://schemas.microsoft.com/office/powerpoint/2010/main" val="34068866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 next slides give the answers to question 6 in the student workbook.</a:t>
            </a:r>
          </a:p>
        </p:txBody>
      </p:sp>
      <p:sp>
        <p:nvSpPr>
          <p:cNvPr id="4" name="Slide Number Placeholder 3"/>
          <p:cNvSpPr>
            <a:spLocks noGrp="1"/>
          </p:cNvSpPr>
          <p:nvPr>
            <p:ph type="sldNum" sz="quarter" idx="5"/>
          </p:nvPr>
        </p:nvSpPr>
        <p:spPr/>
        <p:txBody>
          <a:bodyPr/>
          <a:lstStyle/>
          <a:p>
            <a:fld id="{2FF34068-C521-468C-B7A4-6212517F51B8}" type="slidenum">
              <a:rPr lang="en-GB" smtClean="0"/>
              <a:t>37</a:t>
            </a:fld>
            <a:endParaRPr lang="en-GB" dirty="0"/>
          </a:p>
        </p:txBody>
      </p:sp>
    </p:spTree>
    <p:extLst>
      <p:ext uri="{BB962C8B-B14F-4D97-AF65-F5344CB8AC3E}">
        <p14:creationId xmlns:p14="http://schemas.microsoft.com/office/powerpoint/2010/main" val="23957882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next ten slides cover the answers to Activity 6 questions 1 to 6.</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38</a:t>
            </a:fld>
            <a:endParaRPr lang="en-GB" dirty="0"/>
          </a:p>
        </p:txBody>
      </p:sp>
    </p:spTree>
    <p:extLst>
      <p:ext uri="{BB962C8B-B14F-4D97-AF65-F5344CB8AC3E}">
        <p14:creationId xmlns:p14="http://schemas.microsoft.com/office/powerpoint/2010/main" val="26603891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next three slides cover the answers for question 1b.</a:t>
            </a:r>
          </a:p>
        </p:txBody>
      </p:sp>
      <p:sp>
        <p:nvSpPr>
          <p:cNvPr id="4" name="Slide Number Placeholder 3"/>
          <p:cNvSpPr>
            <a:spLocks noGrp="1"/>
          </p:cNvSpPr>
          <p:nvPr>
            <p:ph type="sldNum" sz="quarter" idx="5"/>
          </p:nvPr>
        </p:nvSpPr>
        <p:spPr/>
        <p:txBody>
          <a:bodyPr/>
          <a:lstStyle/>
          <a:p>
            <a:fld id="{2FF34068-C521-468C-B7A4-6212517F51B8}" type="slidenum">
              <a:rPr lang="en-GB" smtClean="0"/>
              <a:t>39</a:t>
            </a:fld>
            <a:endParaRPr lang="en-GB" dirty="0"/>
          </a:p>
        </p:txBody>
      </p:sp>
    </p:spTree>
    <p:extLst>
      <p:ext uri="{BB962C8B-B14F-4D97-AF65-F5344CB8AC3E}">
        <p14:creationId xmlns:p14="http://schemas.microsoft.com/office/powerpoint/2010/main" val="16144796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40</a:t>
            </a:fld>
            <a:endParaRPr lang="en-GB" dirty="0">
              <a:solidFill>
                <a:prstClr val="black"/>
              </a:solidFill>
            </a:endParaRPr>
          </a:p>
        </p:txBody>
      </p:sp>
    </p:spTree>
    <p:extLst>
      <p:ext uri="{BB962C8B-B14F-4D97-AF65-F5344CB8AC3E}">
        <p14:creationId xmlns:p14="http://schemas.microsoft.com/office/powerpoint/2010/main" val="37126769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41</a:t>
            </a:fld>
            <a:endParaRPr lang="en-GB" dirty="0">
              <a:solidFill>
                <a:prstClr val="black"/>
              </a:solidFill>
            </a:endParaRPr>
          </a:p>
        </p:txBody>
      </p:sp>
    </p:spTree>
    <p:extLst>
      <p:ext uri="{BB962C8B-B14F-4D97-AF65-F5344CB8AC3E}">
        <p14:creationId xmlns:p14="http://schemas.microsoft.com/office/powerpoint/2010/main" val="33292885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a:t>
            </a:r>
            <a:r>
              <a:rPr lang="en-GB" dirty="0"/>
              <a:t>s there are more than three carbon atoms in the chain, the position of the double bond can change. The two images shows the two possible </a:t>
            </a:r>
            <a:r>
              <a:rPr lang="en-GB" b="1" dirty="0"/>
              <a:t>isomers</a:t>
            </a:r>
            <a:r>
              <a:rPr lang="en-GB" b="0" dirty="0"/>
              <a:t> of butene that can be formed. It can be pointed out to students that these different versions of the same compound are possible, but they do not need to know the details of this at this point and will not be examined on it at GCSE level.</a:t>
            </a:r>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42</a:t>
            </a:fld>
            <a:endParaRPr lang="en-GB" dirty="0">
              <a:solidFill>
                <a:prstClr val="black"/>
              </a:solidFill>
            </a:endParaRPr>
          </a:p>
        </p:txBody>
      </p:sp>
    </p:spTree>
    <p:extLst>
      <p:ext uri="{BB962C8B-B14F-4D97-AF65-F5344CB8AC3E}">
        <p14:creationId xmlns:p14="http://schemas.microsoft.com/office/powerpoint/2010/main" val="5530715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next four slides cover the answers for question 5.</a:t>
            </a: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43</a:t>
            </a:fld>
            <a:endParaRPr lang="en-GB" dirty="0"/>
          </a:p>
        </p:txBody>
      </p:sp>
    </p:spTree>
    <p:extLst>
      <p:ext uri="{BB962C8B-B14F-4D97-AF65-F5344CB8AC3E}">
        <p14:creationId xmlns:p14="http://schemas.microsoft.com/office/powerpoint/2010/main" val="3388213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5</a:t>
            </a:fld>
            <a:endParaRPr lang="en-GB" dirty="0"/>
          </a:p>
        </p:txBody>
      </p:sp>
    </p:spTree>
    <p:extLst>
      <p:ext uri="{BB962C8B-B14F-4D97-AF65-F5344CB8AC3E}">
        <p14:creationId xmlns:p14="http://schemas.microsoft.com/office/powerpoint/2010/main" val="17103101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44</a:t>
            </a:fld>
            <a:endParaRPr lang="en-GB" dirty="0">
              <a:solidFill>
                <a:prstClr val="black"/>
              </a:solidFill>
            </a:endParaRPr>
          </a:p>
        </p:txBody>
      </p:sp>
    </p:spTree>
    <p:extLst>
      <p:ext uri="{BB962C8B-B14F-4D97-AF65-F5344CB8AC3E}">
        <p14:creationId xmlns:p14="http://schemas.microsoft.com/office/powerpoint/2010/main" val="12876452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45</a:t>
            </a:fld>
            <a:endParaRPr lang="en-GB" dirty="0">
              <a:solidFill>
                <a:prstClr val="black"/>
              </a:solidFill>
            </a:endParaRPr>
          </a:p>
        </p:txBody>
      </p:sp>
    </p:spTree>
    <p:extLst>
      <p:ext uri="{BB962C8B-B14F-4D97-AF65-F5344CB8AC3E}">
        <p14:creationId xmlns:p14="http://schemas.microsoft.com/office/powerpoint/2010/main" val="4472055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46</a:t>
            </a:fld>
            <a:endParaRPr lang="en-GB" dirty="0">
              <a:solidFill>
                <a:prstClr val="black"/>
              </a:solidFill>
            </a:endParaRPr>
          </a:p>
        </p:txBody>
      </p:sp>
    </p:spTree>
    <p:extLst>
      <p:ext uri="{BB962C8B-B14F-4D97-AF65-F5344CB8AC3E}">
        <p14:creationId xmlns:p14="http://schemas.microsoft.com/office/powerpoint/2010/main" val="21206269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47</a:t>
            </a:fld>
            <a:endParaRPr lang="en-GB" dirty="0">
              <a:solidFill>
                <a:prstClr val="black"/>
              </a:solidFill>
            </a:endParaRPr>
          </a:p>
        </p:txBody>
      </p:sp>
    </p:spTree>
    <p:extLst>
      <p:ext uri="{BB962C8B-B14F-4D97-AF65-F5344CB8AC3E}">
        <p14:creationId xmlns:p14="http://schemas.microsoft.com/office/powerpoint/2010/main" val="19976842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Read the job profile, </a:t>
            </a:r>
            <a:r>
              <a:rPr lang="en-GB" dirty="0">
                <a:hlinkClick r:id="rId3"/>
              </a:rPr>
              <a:t>https://edu.rsc.org/job-profiles/school-science-technician/4012207.article</a:t>
            </a:r>
            <a:r>
              <a:rPr lang="en-GB" dirty="0"/>
              <a:t>, (accessed 27 April 20223).</a:t>
            </a: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48</a:t>
            </a:fld>
            <a:endParaRPr lang="en-GB" dirty="0"/>
          </a:p>
        </p:txBody>
      </p:sp>
    </p:spTree>
    <p:extLst>
      <p:ext uri="{BB962C8B-B14F-4D97-AF65-F5344CB8AC3E}">
        <p14:creationId xmlns:p14="http://schemas.microsoft.com/office/powerpoint/2010/main" val="41149060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49</a:t>
            </a:fld>
            <a:endParaRPr lang="en-GB" dirty="0"/>
          </a:p>
        </p:txBody>
      </p:sp>
    </p:spTree>
    <p:extLst>
      <p:ext uri="{BB962C8B-B14F-4D97-AF65-F5344CB8AC3E}">
        <p14:creationId xmlns:p14="http://schemas.microsoft.com/office/powerpoint/2010/main" val="12892380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 Andrew Lambert/Science Photo Library</a:t>
            </a:r>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50</a:t>
            </a:fld>
            <a:endParaRPr lang="en-GB" dirty="0">
              <a:solidFill>
                <a:prstClr val="black"/>
              </a:solidFill>
            </a:endParaRPr>
          </a:p>
        </p:txBody>
      </p:sp>
    </p:spTree>
    <p:extLst>
      <p:ext uri="{BB962C8B-B14F-4D97-AF65-F5344CB8AC3E}">
        <p14:creationId xmlns:p14="http://schemas.microsoft.com/office/powerpoint/2010/main" val="17062683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Image © Andrew Lambert/Science Photo Library</a:t>
            </a:r>
            <a:endParaRPr lang="en-GB" sz="1200"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51</a:t>
            </a:fld>
            <a:endParaRPr lang="en-GB" dirty="0"/>
          </a:p>
        </p:txBody>
      </p:sp>
    </p:spTree>
    <p:extLst>
      <p:ext uri="{BB962C8B-B14F-4D97-AF65-F5344CB8AC3E}">
        <p14:creationId xmlns:p14="http://schemas.microsoft.com/office/powerpoint/2010/main" val="1341539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52</a:t>
            </a:fld>
            <a:endParaRPr lang="en-GB" dirty="0"/>
          </a:p>
        </p:txBody>
      </p:sp>
    </p:spTree>
    <p:extLst>
      <p:ext uri="{BB962C8B-B14F-4D97-AF65-F5344CB8AC3E}">
        <p14:creationId xmlns:p14="http://schemas.microsoft.com/office/powerpoint/2010/main" val="38285803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next five slides show the displayed formulas and circled functional groups for each example given in Activity 8 of the Student workbook.</a:t>
            </a:r>
          </a:p>
          <a:p>
            <a:endParaRPr lang="en-US" dirty="0"/>
          </a:p>
          <a:p>
            <a:r>
              <a:rPr lang="en-GB" dirty="0"/>
              <a:t>Read the job profile, </a:t>
            </a:r>
            <a:r>
              <a:rPr lang="en-GB" dirty="0">
                <a:hlinkClick r:id="rId3"/>
              </a:rPr>
              <a:t>https://edu.rsc.org/job-profiles/teaching-technical-specialist/4014559.article</a:t>
            </a:r>
            <a:r>
              <a:rPr lang="en-GB" dirty="0"/>
              <a:t>, (accessed 27 April 20223).</a:t>
            </a: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53</a:t>
            </a:fld>
            <a:endParaRPr lang="en-GB" dirty="0"/>
          </a:p>
        </p:txBody>
      </p:sp>
    </p:spTree>
    <p:extLst>
      <p:ext uri="{BB962C8B-B14F-4D97-AF65-F5344CB8AC3E}">
        <p14:creationId xmlns:p14="http://schemas.microsoft.com/office/powerpoint/2010/main" val="2878768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the video, https://edu.rsc.org/job-profiles/science-communicator/4010947.article, (accessed 27 April 20223).</a:t>
            </a:r>
          </a:p>
          <a:p>
            <a:r>
              <a:rPr lang="en-GB" dirty="0"/>
              <a:t>Video length: 2:26 </a:t>
            </a:r>
          </a:p>
        </p:txBody>
      </p:sp>
      <p:sp>
        <p:nvSpPr>
          <p:cNvPr id="4" name="Slide Number Placeholder 3"/>
          <p:cNvSpPr>
            <a:spLocks noGrp="1"/>
          </p:cNvSpPr>
          <p:nvPr>
            <p:ph type="sldNum" sz="quarter" idx="5"/>
          </p:nvPr>
        </p:nvSpPr>
        <p:spPr/>
        <p:txBody>
          <a:bodyPr/>
          <a:lstStyle/>
          <a:p>
            <a:fld id="{2FF34068-C521-468C-B7A4-6212517F51B8}" type="slidenum">
              <a:rPr lang="en-GB" smtClean="0"/>
              <a:t>6</a:t>
            </a:fld>
            <a:endParaRPr lang="en-GB" dirty="0"/>
          </a:p>
        </p:txBody>
      </p:sp>
    </p:spTree>
    <p:extLst>
      <p:ext uri="{BB962C8B-B14F-4D97-AF65-F5344CB8AC3E}">
        <p14:creationId xmlns:p14="http://schemas.microsoft.com/office/powerpoint/2010/main" val="23063786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54</a:t>
            </a:fld>
            <a:endParaRPr lang="en-GB" dirty="0">
              <a:solidFill>
                <a:prstClr val="black"/>
              </a:solidFill>
            </a:endParaRPr>
          </a:p>
        </p:txBody>
      </p:sp>
    </p:spTree>
    <p:extLst>
      <p:ext uri="{BB962C8B-B14F-4D97-AF65-F5344CB8AC3E}">
        <p14:creationId xmlns:p14="http://schemas.microsoft.com/office/powerpoint/2010/main" val="40085539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55</a:t>
            </a:fld>
            <a:endParaRPr lang="en-GB" dirty="0">
              <a:solidFill>
                <a:prstClr val="black"/>
              </a:solidFill>
            </a:endParaRPr>
          </a:p>
        </p:txBody>
      </p:sp>
    </p:spTree>
    <p:extLst>
      <p:ext uri="{BB962C8B-B14F-4D97-AF65-F5344CB8AC3E}">
        <p14:creationId xmlns:p14="http://schemas.microsoft.com/office/powerpoint/2010/main" val="8941196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56</a:t>
            </a:fld>
            <a:endParaRPr lang="en-GB" dirty="0">
              <a:solidFill>
                <a:prstClr val="black"/>
              </a:solidFill>
            </a:endParaRPr>
          </a:p>
        </p:txBody>
      </p:sp>
    </p:spTree>
    <p:extLst>
      <p:ext uri="{BB962C8B-B14F-4D97-AF65-F5344CB8AC3E}">
        <p14:creationId xmlns:p14="http://schemas.microsoft.com/office/powerpoint/2010/main" val="32138292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57</a:t>
            </a:fld>
            <a:endParaRPr lang="en-GB" dirty="0">
              <a:solidFill>
                <a:prstClr val="black"/>
              </a:solidFill>
            </a:endParaRPr>
          </a:p>
        </p:txBody>
      </p:sp>
    </p:spTree>
    <p:extLst>
      <p:ext uri="{BB962C8B-B14F-4D97-AF65-F5344CB8AC3E}">
        <p14:creationId xmlns:p14="http://schemas.microsoft.com/office/powerpoint/2010/main" val="110682117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It is worth reinforcing here to students that the functional group for aldehydes and ketone is the same carbonyl group C=O. The reason they are different types of molecule is because the placement of the carbonyl group is different. It is always found at the end of a carbon chain in aldehydes and between two carbon atoms in ketones. This difference in placement of the carbonyl group results in a difference in the chemical properties of aldehydes and ketones. </a:t>
            </a:r>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58</a:t>
            </a:fld>
            <a:endParaRPr lang="en-GB" dirty="0">
              <a:solidFill>
                <a:prstClr val="black"/>
              </a:solidFill>
            </a:endParaRPr>
          </a:p>
        </p:txBody>
      </p:sp>
    </p:spTree>
    <p:extLst>
      <p:ext uri="{BB962C8B-B14F-4D97-AF65-F5344CB8AC3E}">
        <p14:creationId xmlns:p14="http://schemas.microsoft.com/office/powerpoint/2010/main" val="110682117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a:t>
            </a:r>
            <a:r>
              <a:rPr lang="en-US" sz="1200" dirty="0"/>
              <a:t>©Nikolaeva/Shutterstock</a:t>
            </a:r>
            <a:endParaRPr lang="en-GB" sz="1200"/>
          </a:p>
          <a:p>
            <a:r>
              <a:rPr lang="en-US"/>
              <a:t>Answers </a:t>
            </a:r>
            <a:r>
              <a:rPr lang="en-US" dirty="0"/>
              <a:t>on next slide</a:t>
            </a:r>
          </a:p>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59</a:t>
            </a:fld>
            <a:endParaRPr lang="en-GB" dirty="0">
              <a:solidFill>
                <a:prstClr val="black"/>
              </a:solidFill>
            </a:endParaRPr>
          </a:p>
        </p:txBody>
      </p:sp>
    </p:spTree>
    <p:extLst>
      <p:ext uri="{BB962C8B-B14F-4D97-AF65-F5344CB8AC3E}">
        <p14:creationId xmlns:p14="http://schemas.microsoft.com/office/powerpoint/2010/main" val="783176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Next three slides cover the answers to 2. (a) and 2. (b)</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7</a:t>
            </a:fld>
            <a:endParaRPr lang="en-GB" dirty="0"/>
          </a:p>
        </p:txBody>
      </p:sp>
    </p:spTree>
    <p:extLst>
      <p:ext uri="{BB962C8B-B14F-4D97-AF65-F5344CB8AC3E}">
        <p14:creationId xmlns:p14="http://schemas.microsoft.com/office/powerpoint/2010/main" val="3738910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Verdana" panose="020B0604030504040204" pitchFamily="34" charset="0"/>
              </a:rPr>
              <a:t>Composite: © Shutterstock and Royal Society of Chemistry</a:t>
            </a:r>
            <a:r>
              <a:rPr lang="en-GB" dirty="0"/>
              <a:t> </a:t>
            </a:r>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8</a:t>
            </a:fld>
            <a:endParaRPr lang="en-GB" dirty="0">
              <a:solidFill>
                <a:prstClr val="black"/>
              </a:solidFill>
            </a:endParaRPr>
          </a:p>
        </p:txBody>
      </p:sp>
    </p:spTree>
    <p:extLst>
      <p:ext uri="{BB962C8B-B14F-4D97-AF65-F5344CB8AC3E}">
        <p14:creationId xmlns:p14="http://schemas.microsoft.com/office/powerpoint/2010/main" val="2921106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dirty="0">
                <a:solidFill>
                  <a:srgbClr val="000000"/>
                </a:solidFill>
                <a:effectLst/>
                <a:latin typeface="Verdana" panose="020B0604030504040204" pitchFamily="34" charset="0"/>
              </a:rPr>
              <a:t>Composite: © Shutterstock and Royal Society of Chemistry</a:t>
            </a:r>
            <a:r>
              <a:rPr lang="en-GB" dirty="0"/>
              <a:t> </a:t>
            </a:r>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9</a:t>
            </a:fld>
            <a:endParaRPr lang="en-GB" dirty="0">
              <a:solidFill>
                <a:prstClr val="black"/>
              </a:solidFill>
            </a:endParaRPr>
          </a:p>
        </p:txBody>
      </p:sp>
    </p:spTree>
    <p:extLst>
      <p:ext uri="{BB962C8B-B14F-4D97-AF65-F5344CB8AC3E}">
        <p14:creationId xmlns:p14="http://schemas.microsoft.com/office/powerpoint/2010/main" val="969517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10</a:t>
            </a:fld>
            <a:endParaRPr lang="en-GB" dirty="0">
              <a:solidFill>
                <a:prstClr val="black"/>
              </a:solidFill>
            </a:endParaRPr>
          </a:p>
        </p:txBody>
      </p:sp>
    </p:spTree>
    <p:extLst>
      <p:ext uri="{BB962C8B-B14F-4D97-AF65-F5344CB8AC3E}">
        <p14:creationId xmlns:p14="http://schemas.microsoft.com/office/powerpoint/2010/main" val="25779356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1" y="-677"/>
            <a:ext cx="12238395"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2992" y="5943600"/>
            <a:ext cx="1638513"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443" y="1676671"/>
            <a:ext cx="5400703" cy="1663200"/>
          </a:xfrm>
        </p:spPr>
        <p:txBody>
          <a:bodyPr lIns="0" tIns="0" rIns="0" bIns="0">
            <a:normAutofit/>
          </a:bodyPr>
          <a:lstStyle>
            <a:lvl1pPr algn="ctr">
              <a:defRPr sz="5200"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443" y="3374924"/>
            <a:ext cx="5400703"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443" y="5313600"/>
            <a:ext cx="5400703"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7865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70" y="540000"/>
            <a:ext cx="9001172"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70" y="1260000"/>
            <a:ext cx="9001172"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2000" indent="-342000">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6202" y="0"/>
            <a:ext cx="2197386"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7"/>
            <a:ext cx="12204000"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2324025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6202" y="0"/>
            <a:ext cx="2197386"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70" y="1260000"/>
            <a:ext cx="9001172"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2000" indent="-342000">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70" y="540000"/>
            <a:ext cx="9001172"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4000" cy="533855"/>
          </a:xfrm>
          <a:prstGeom prst="rect">
            <a:avLst/>
          </a:prstGeom>
        </p:spPr>
      </p:pic>
    </p:spTree>
    <p:extLst>
      <p:ext uri="{BB962C8B-B14F-4D97-AF65-F5344CB8AC3E}">
        <p14:creationId xmlns:p14="http://schemas.microsoft.com/office/powerpoint/2010/main" val="2574924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6202" y="0"/>
            <a:ext cx="2197386"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70" y="1260000"/>
            <a:ext cx="9001172"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2000" indent="-342000">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70" y="540000"/>
            <a:ext cx="9001172"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7600" cy="529200"/>
          </a:xfrm>
          <a:prstGeom prst="rect">
            <a:avLst/>
          </a:prstGeom>
        </p:spPr>
      </p:pic>
    </p:spTree>
    <p:extLst>
      <p:ext uri="{BB962C8B-B14F-4D97-AF65-F5344CB8AC3E}">
        <p14:creationId xmlns:p14="http://schemas.microsoft.com/office/powerpoint/2010/main" val="4199765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6202" y="0"/>
            <a:ext cx="2197386"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70" y="1260000"/>
            <a:ext cx="9001172"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2000" indent="-342000">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70" y="540000"/>
            <a:ext cx="9001172"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4000" cy="533855"/>
          </a:xfrm>
          <a:prstGeom prst="rect">
            <a:avLst/>
          </a:prstGeom>
        </p:spPr>
      </p:pic>
    </p:spTree>
    <p:extLst>
      <p:ext uri="{BB962C8B-B14F-4D97-AF65-F5344CB8AC3E}">
        <p14:creationId xmlns:p14="http://schemas.microsoft.com/office/powerpoint/2010/main" val="3507742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6202" y="0"/>
            <a:ext cx="2197386"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70" y="1260000"/>
            <a:ext cx="9001172"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2000" indent="-342000">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70" y="540000"/>
            <a:ext cx="9001172"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4000" cy="533855"/>
          </a:xfrm>
          <a:prstGeom prst="rect">
            <a:avLst/>
          </a:prstGeom>
        </p:spPr>
      </p:pic>
    </p:spTree>
    <p:extLst>
      <p:ext uri="{BB962C8B-B14F-4D97-AF65-F5344CB8AC3E}">
        <p14:creationId xmlns:p14="http://schemas.microsoft.com/office/powerpoint/2010/main" val="2979810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6" y="-1"/>
            <a:ext cx="12252926"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2287"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70" y="2872266"/>
            <a:ext cx="3600469"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70" y="1969550"/>
            <a:ext cx="2197386"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70" y="1969550"/>
            <a:ext cx="2196286"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101" y="4893700"/>
            <a:ext cx="3366438"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559" y="5220910"/>
            <a:ext cx="181369" cy="15637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2983202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406" y="3279600"/>
            <a:ext cx="1168552"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554" y="3279600"/>
            <a:ext cx="939922"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812" y="3279600"/>
            <a:ext cx="1016132"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918" y="3279600"/>
            <a:ext cx="1346375"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8204" y="3279600"/>
            <a:ext cx="1143149"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5355" y="3279600"/>
            <a:ext cx="901817" cy="2895600"/>
          </a:xfrm>
          <a:prstGeom prst="rect">
            <a:avLst/>
          </a:prstGeom>
        </p:spPr>
      </p:pic>
    </p:spTree>
    <p:extLst>
      <p:ext uri="{BB962C8B-B14F-4D97-AF65-F5344CB8AC3E}">
        <p14:creationId xmlns:p14="http://schemas.microsoft.com/office/powerpoint/2010/main" val="3605873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309" y="365126"/>
            <a:ext cx="1051697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309" y="1825625"/>
            <a:ext cx="1051697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309" y="6356351"/>
            <a:ext cx="2743557"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27/04/2023</a:t>
            </a:fld>
            <a:endParaRPr lang="en-GB" dirty="0"/>
          </a:p>
        </p:txBody>
      </p:sp>
      <p:sp>
        <p:nvSpPr>
          <p:cNvPr id="5" name="Footer Placeholder 4"/>
          <p:cNvSpPr>
            <a:spLocks noGrp="1"/>
          </p:cNvSpPr>
          <p:nvPr>
            <p:ph type="ftr" sz="quarter" idx="3"/>
          </p:nvPr>
        </p:nvSpPr>
        <p:spPr>
          <a:xfrm>
            <a:off x="4039126" y="6356351"/>
            <a:ext cx="411533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1722" y="6356351"/>
            <a:ext cx="274355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110495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17" r:id="rId4"/>
    <p:sldLayoutId id="2147483718" r:id="rId5"/>
    <p:sldLayoutId id="2147483719" r:id="rId6"/>
    <p:sldLayoutId id="2147483714" r:id="rId7"/>
    <p:sldLayoutId id="2147483715"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ASikn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11.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6.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5.pn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edu.rsc.org/job-profiles/project-leader-in-enhanced-experimentation-oil-and-gas/4010837.article"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1.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48.jpeg"/></Relationships>
</file>

<file path=ppt/slides/_rels/slide2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50.jpeg"/></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1.png"/><Relationship Id="rId4" Type="http://schemas.openxmlformats.org/officeDocument/2006/relationships/image" Target="../media/image52.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8.jpeg"/><Relationship Id="rId4" Type="http://schemas.openxmlformats.org/officeDocument/2006/relationships/image" Target="../media/image17.jpeg"/></Relationships>
</file>

<file path=ppt/slides/_rels/slide3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54.jpe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56.jpeg"/></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35.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6.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9.png"/></Relationships>
</file>

<file path=ppt/slides/_rels/slide4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image" Target="../media/image61.jpeg"/></Relationships>
</file>

<file path=ppt/slides/_rels/slide4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62.jpeg"/><Relationship Id="rId7"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5.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0.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1.png"/><Relationship Id="rId4" Type="http://schemas.openxmlformats.org/officeDocument/2006/relationships/image" Target="../media/image67.jpeg"/></Relationships>
</file>

<file path=ppt/slides/_rels/slide4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1.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69.jpeg"/></Relationships>
</file>

<file path=ppt/slides/_rels/slide4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42.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71.jpeg"/></Relationships>
</file>

<file path=ppt/slides/_rels/slide47.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43.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73.jpeg"/></Relationships>
</file>

<file path=ppt/slides/_rels/slide48.xml.rels><?xml version="1.0" encoding="UTF-8" standalone="yes"?>
<Relationships xmlns="http://schemas.openxmlformats.org/package/2006/relationships"><Relationship Id="rId3" Type="http://schemas.openxmlformats.org/officeDocument/2006/relationships/hyperlink" Target="https://edu.rsc.org/job-profiles/school-science-technician/4012207.article" TargetMode="External"/><Relationship Id="rId2" Type="http://schemas.openxmlformats.org/officeDocument/2006/relationships/notesSlide" Target="../notesSlides/notesSlide44.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1.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6.xml"/><Relationship Id="rId1" Type="http://schemas.openxmlformats.org/officeDocument/2006/relationships/slideLayout" Target="../slideLayouts/slideLayout6.xml"/><Relationship Id="rId6" Type="http://schemas.openxmlformats.org/officeDocument/2006/relationships/image" Target="../media/image75.jpeg"/><Relationship Id="rId5" Type="http://schemas.openxmlformats.org/officeDocument/2006/relationships/image" Target="../media/image15.png"/><Relationship Id="rId4" Type="http://schemas.openxmlformats.org/officeDocument/2006/relationships/image" Target="../media/image11.png"/></Relationships>
</file>

<file path=ppt/slides/_rels/slide51.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47.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1.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hyperlink" Target="https://edu.rsc.org/job-profiles/teaching-technical-specialist/4014559.article" TargetMode="External"/><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11.png"/></Relationships>
</file>

<file path=ppt/slides/_rels/slide5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78.jpeg"/></Relationships>
</file>

<file path=ppt/slides/_rels/slide5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51.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80.jpeg"/></Relationships>
</file>

<file path=ppt/slides/_rels/slide5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52.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image" Target="../media/image82.jpeg"/></Relationships>
</file>

<file path=ppt/slides/_rels/slide57.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84.jpeg"/></Relationships>
</file>

<file path=ppt/slides/_rels/slide5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5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86.jpeg"/></Relationships>
</file>

<file path=ppt/slides/_rels/slide5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55.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88.jpeg"/></Relationships>
</file>

<file path=ppt/slides/_rels/slide6.xml.rels><?xml version="1.0" encoding="UTF-8" standalone="yes"?>
<Relationships xmlns="http://schemas.openxmlformats.org/package/2006/relationships"><Relationship Id="rId3" Type="http://schemas.openxmlformats.org/officeDocument/2006/relationships/hyperlink" Target="https://rsc.li/3CAOzIi"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9.png"/></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rsc.li/3CJX7M3"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3.pn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6.pn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9E359-A08F-F0D1-6219-14B8E39E3286}"/>
              </a:ext>
            </a:extLst>
          </p:cNvPr>
          <p:cNvSpPr>
            <a:spLocks noGrp="1"/>
          </p:cNvSpPr>
          <p:nvPr>
            <p:ph type="title"/>
          </p:nvPr>
        </p:nvSpPr>
        <p:spPr/>
        <p:txBody>
          <a:bodyPr/>
          <a:lstStyle/>
          <a:p>
            <a:r>
              <a:rPr lang="en-US" dirty="0"/>
              <a:t>Bonding workshop</a:t>
            </a:r>
          </a:p>
        </p:txBody>
      </p:sp>
      <p:sp>
        <p:nvSpPr>
          <p:cNvPr id="3" name="Text Placeholder 2">
            <a:extLst>
              <a:ext uri="{FF2B5EF4-FFF2-40B4-BE49-F238E27FC236}">
                <a16:creationId xmlns:a16="http://schemas.microsoft.com/office/drawing/2014/main" id="{5DDA92E3-0F10-76A8-2DE8-A2D6BD36A198}"/>
              </a:ext>
            </a:extLst>
          </p:cNvPr>
          <p:cNvSpPr>
            <a:spLocks noGrp="1"/>
          </p:cNvSpPr>
          <p:nvPr>
            <p:ph type="body" idx="1"/>
          </p:nvPr>
        </p:nvSpPr>
        <p:spPr/>
        <p:txBody>
          <a:bodyPr/>
          <a:lstStyle/>
          <a:p>
            <a:r>
              <a:rPr lang="en-US" dirty="0"/>
              <a:t>Covalent bonding and hydrocarbons</a:t>
            </a:r>
          </a:p>
        </p:txBody>
      </p:sp>
      <p:sp>
        <p:nvSpPr>
          <p:cNvPr id="8" name="Text Placeholder 3">
            <a:extLst>
              <a:ext uri="{FF2B5EF4-FFF2-40B4-BE49-F238E27FC236}">
                <a16:creationId xmlns:a16="http://schemas.microsoft.com/office/drawing/2014/main" id="{39052D43-010D-97A6-996F-3A7E7ABEC6C3}"/>
              </a:ext>
            </a:extLst>
          </p:cNvPr>
          <p:cNvSpPr txBox="1">
            <a:spLocks/>
          </p:cNvSpPr>
          <p:nvPr/>
        </p:nvSpPr>
        <p:spPr>
          <a:xfrm>
            <a:off x="3450474" y="4653136"/>
            <a:ext cx="5292639" cy="1290464"/>
          </a:xfrm>
          <a:prstGeom prst="rect">
            <a:avLst/>
          </a:prstGeom>
        </p:spPr>
        <p:txBody>
          <a:bodyPr vert="horz" lIns="0" tIns="0" rIns="0" bIns="0" rtlCol="0" anchor="b" anchorCtr="0">
            <a:normAutofit/>
          </a:bodyPr>
          <a:lstStyle>
            <a:lvl1pPr marL="0" indent="0" algn="ctr" defTabSz="914400" rtl="0" eaLnBrk="1" latinLnBrk="0" hangingPunct="1">
              <a:lnSpc>
                <a:spcPts val="1640"/>
              </a:lnSpc>
              <a:spcBef>
                <a:spcPts val="1000"/>
              </a:spcBef>
              <a:buFont typeface="Arial" panose="020B0604020202020204" pitchFamily="34" charset="0"/>
              <a:buNone/>
              <a:defRPr sz="1200" b="0" i="0" kern="120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ea typeface="+mj-ea"/>
              </a:rPr>
              <a:t>Download the teacher notes, </a:t>
            </a:r>
            <a:br>
              <a:rPr lang="en-GB" dirty="0">
                <a:ea typeface="+mj-ea"/>
              </a:rPr>
            </a:br>
            <a:r>
              <a:rPr lang="en-GB" dirty="0">
                <a:ea typeface="+mj-ea"/>
              </a:rPr>
              <a:t>student workbook and technician notes </a:t>
            </a:r>
            <a:br>
              <a:rPr lang="en-GB" dirty="0">
                <a:ea typeface="+mj-ea"/>
              </a:rPr>
            </a:br>
            <a:r>
              <a:rPr lang="en-GB" dirty="0">
                <a:ea typeface="+mj-ea"/>
              </a:rPr>
              <a:t>that accompany this resource at </a:t>
            </a:r>
            <a:br>
              <a:rPr lang="en-GB" dirty="0">
                <a:ea typeface="+mj-ea"/>
              </a:rPr>
            </a:br>
            <a:r>
              <a:rPr lang="en-GB" dirty="0">
                <a:ea typeface="+mj-ea"/>
                <a:hlinkClick r:id="rId3">
                  <a:extLst>
                    <a:ext uri="{A12FA001-AC4F-418D-AE19-62706E023703}">
                      <ahyp:hlinkClr xmlns:ahyp="http://schemas.microsoft.com/office/drawing/2018/hyperlinkcolor" val="tx"/>
                    </a:ext>
                  </a:extLst>
                </a:hlinkClick>
              </a:rPr>
              <a:t>rsc.li/3ASiknU</a:t>
            </a:r>
            <a:r>
              <a:rPr lang="en-GB" dirty="0">
                <a:ea typeface="+mj-ea"/>
              </a:rPr>
              <a:t>.</a:t>
            </a:r>
            <a:r>
              <a:rPr lang="en-GB" dirty="0">
                <a:ea typeface="+mj-ea"/>
                <a:hlinkClick r:id="rId3">
                  <a:extLst>
                    <a:ext uri="{A12FA001-AC4F-418D-AE19-62706E023703}">
                      <ahyp:hlinkClr xmlns:ahyp="http://schemas.microsoft.com/office/drawing/2018/hyperlinkcolor" val="tx"/>
                    </a:ext>
                  </a:extLst>
                </a:hlinkClick>
              </a:rPr>
              <a:t> </a:t>
            </a:r>
            <a:endParaRPr lang="en-GB" dirty="0">
              <a:ea typeface="+mj-ea"/>
            </a:endParaRPr>
          </a:p>
        </p:txBody>
      </p:sp>
    </p:spTree>
    <p:extLst>
      <p:ext uri="{BB962C8B-B14F-4D97-AF65-F5344CB8AC3E}">
        <p14:creationId xmlns:p14="http://schemas.microsoft.com/office/powerpoint/2010/main" val="2136352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3"/>
          <p:cNvSpPr>
            <a:spLocks noChangeArrowheads="1"/>
          </p:cNvSpPr>
          <p:nvPr/>
        </p:nvSpPr>
        <p:spPr bwMode="auto">
          <a:xfrm>
            <a:off x="1524794" y="9144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defTabSz="914392" eaLnBrk="0" fontAlgn="base" hangingPunct="0">
              <a:spcBef>
                <a:spcPct val="0"/>
              </a:spcBef>
              <a:spcAft>
                <a:spcPct val="0"/>
              </a:spcAft>
            </a:pPr>
            <a:r>
              <a:rPr lang="en-US" altLang="zh-CN" sz="1200" b="1" dirty="0">
                <a:solidFill>
                  <a:srgbClr val="FFFFFF"/>
                </a:solidFill>
                <a:latin typeface="Calibri" panose="020F0502020204030204" pitchFamily="34" charset="0"/>
                <a:ea typeface="SimSun" panose="02010600030101010101" pitchFamily="2" charset="-122"/>
                <a:cs typeface="Times New Roman" panose="02020603050405020304" pitchFamily="18" charset="0"/>
              </a:rPr>
              <a:t> C</a:t>
            </a:r>
            <a:endParaRPr lang="en-US" altLang="zh-CN" dirty="0">
              <a:latin typeface="Arial" panose="020B0604020202020204" pitchFamily="34" charset="0"/>
            </a:endParaRPr>
          </a:p>
        </p:txBody>
      </p:sp>
      <p:sp>
        <p:nvSpPr>
          <p:cNvPr id="4" name="Title 3">
            <a:extLst>
              <a:ext uri="{FF2B5EF4-FFF2-40B4-BE49-F238E27FC236}">
                <a16:creationId xmlns:a16="http://schemas.microsoft.com/office/drawing/2014/main" id="{8C9EC455-42ED-414F-B2F4-3E36B153C5F1}"/>
              </a:ext>
            </a:extLst>
          </p:cNvPr>
          <p:cNvSpPr>
            <a:spLocks noGrp="1"/>
          </p:cNvSpPr>
          <p:nvPr>
            <p:ph type="title"/>
          </p:nvPr>
        </p:nvSpPr>
        <p:spPr/>
        <p:txBody>
          <a:bodyPr>
            <a:normAutofit fontScale="90000"/>
          </a:bodyPr>
          <a:lstStyle/>
          <a:p>
            <a:r>
              <a:rPr lang="en-GB" dirty="0">
                <a:cs typeface="Arial" panose="020B0604020202020204" pitchFamily="34" charset="0"/>
              </a:rPr>
              <a:t>Covalent bonding</a:t>
            </a:r>
          </a:p>
        </p:txBody>
      </p:sp>
      <p:pic>
        <p:nvPicPr>
          <p:cNvPr id="21" name="Picture 20" descr="The electron configuration of methane. Four circles, representing four electron shells, with capital Hs in their centres. These overlap with a circle, with another smaller circle containing a capital C inside. There are two dots, representing electrons, on the inner smaller circle around the capital C and a dot and a cross, representing electrons, in each overlapping part.&#10;There is also a key showing the crosses as electrons in H and dots as electrons in C">
            <a:extLst>
              <a:ext uri="{FF2B5EF4-FFF2-40B4-BE49-F238E27FC236}">
                <a16:creationId xmlns:a16="http://schemas.microsoft.com/office/drawing/2014/main" id="{5F741B2A-79DB-CC3A-6916-139139D358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25825" y="1564411"/>
            <a:ext cx="4780503" cy="4168845"/>
          </a:xfrm>
          <a:prstGeom prst="rect">
            <a:avLst/>
          </a:prstGeom>
        </p:spPr>
      </p:pic>
      <p:pic>
        <p:nvPicPr>
          <p:cNvPr id="6" name="Picture 5">
            <a:extLst>
              <a:ext uri="{FF2B5EF4-FFF2-40B4-BE49-F238E27FC236}">
                <a16:creationId xmlns:a16="http://schemas.microsoft.com/office/drawing/2014/main" id="{7B44978D-EDA8-98FF-6C3B-0201B2F644B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7" name="Picture 6">
            <a:extLst>
              <a:ext uri="{FF2B5EF4-FFF2-40B4-BE49-F238E27FC236}">
                <a16:creationId xmlns:a16="http://schemas.microsoft.com/office/drawing/2014/main" id="{200C4E04-6498-62F4-E354-8B879CADA59B}"/>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49D11C91-2771-3DE4-B878-CABED519E914}"/>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
        <p:nvSpPr>
          <p:cNvPr id="2" name="TextBox 1">
            <a:extLst>
              <a:ext uri="{FF2B5EF4-FFF2-40B4-BE49-F238E27FC236}">
                <a16:creationId xmlns:a16="http://schemas.microsoft.com/office/drawing/2014/main" id="{650B2D39-1EE1-2294-8049-95B8270B8854}"/>
              </a:ext>
            </a:extLst>
          </p:cNvPr>
          <p:cNvSpPr txBox="1"/>
          <p:nvPr/>
        </p:nvSpPr>
        <p:spPr>
          <a:xfrm>
            <a:off x="540000" y="1260000"/>
            <a:ext cx="345607" cy="331950"/>
          </a:xfrm>
          <a:prstGeom prst="rect">
            <a:avLst/>
          </a:prstGeom>
          <a:noFill/>
        </p:spPr>
        <p:txBody>
          <a:bodyPr wrap="none" lIns="0" tIns="0" rIns="0" bIns="0" rtlCol="0">
            <a:spAutoFit/>
          </a:bodyPr>
          <a:lstStyle/>
          <a:p>
            <a:pPr defTabSz="342000">
              <a:lnSpc>
                <a:spcPts val="2740"/>
              </a:lnSpc>
            </a:pPr>
            <a:r>
              <a:rPr lang="en-GB" sz="2200" b="1" dirty="0">
                <a:solidFill>
                  <a:srgbClr val="C80C2F"/>
                </a:solidFill>
                <a:latin typeface="Arial" panose="020B0604020202020204" pitchFamily="34" charset="0"/>
                <a:cs typeface="Arial" panose="020B0604020202020204" pitchFamily="34" charset="0"/>
              </a:rPr>
              <a:t>2.</a:t>
            </a:r>
            <a:r>
              <a:rPr lang="en-GB" sz="2200" dirty="0">
                <a:latin typeface="Arial" panose="020B0604020202020204" pitchFamily="34" charset="0"/>
                <a:cs typeface="Arial" panose="020B0604020202020204" pitchFamily="34" charset="0"/>
              </a:rPr>
              <a:t>	</a:t>
            </a:r>
            <a:endParaRPr lang="en-US" sz="2200" dirty="0"/>
          </a:p>
        </p:txBody>
      </p:sp>
    </p:spTree>
    <p:extLst>
      <p:ext uri="{BB962C8B-B14F-4D97-AF65-F5344CB8AC3E}">
        <p14:creationId xmlns:p14="http://schemas.microsoft.com/office/powerpoint/2010/main" val="87241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A5F6E-9B31-BB2B-0828-04EFFFD61BA1}"/>
              </a:ext>
            </a:extLst>
          </p:cNvPr>
          <p:cNvSpPr>
            <a:spLocks noGrp="1"/>
          </p:cNvSpPr>
          <p:nvPr>
            <p:ph type="title"/>
          </p:nvPr>
        </p:nvSpPr>
        <p:spPr/>
        <p:txBody>
          <a:bodyPr>
            <a:noAutofit/>
          </a:bodyPr>
          <a:lstStyle/>
          <a:p>
            <a:r>
              <a:rPr lang="en-US" dirty="0"/>
              <a:t>Simple molecules</a:t>
            </a:r>
          </a:p>
        </p:txBody>
      </p:sp>
      <p:sp>
        <p:nvSpPr>
          <p:cNvPr id="3" name="Text Placeholder 2">
            <a:extLst>
              <a:ext uri="{FF2B5EF4-FFF2-40B4-BE49-F238E27FC236}">
                <a16:creationId xmlns:a16="http://schemas.microsoft.com/office/drawing/2014/main" id="{CD9DFB95-7D8E-2506-F534-1D00E694E764}"/>
              </a:ext>
            </a:extLst>
          </p:cNvPr>
          <p:cNvSpPr>
            <a:spLocks noGrp="1"/>
          </p:cNvSpPr>
          <p:nvPr>
            <p:ph type="body" sz="half" idx="2"/>
          </p:nvPr>
        </p:nvSpPr>
        <p:spPr/>
        <p:txBody>
          <a:bodyPr/>
          <a:lstStyle/>
          <a:p>
            <a:r>
              <a:rPr lang="en-US" dirty="0"/>
              <a:t>Activity 3</a:t>
            </a:r>
          </a:p>
        </p:txBody>
      </p:sp>
      <p:sp>
        <p:nvSpPr>
          <p:cNvPr id="4" name="Text Placeholder 3">
            <a:extLst>
              <a:ext uri="{FF2B5EF4-FFF2-40B4-BE49-F238E27FC236}">
                <a16:creationId xmlns:a16="http://schemas.microsoft.com/office/drawing/2014/main" id="{EFA0A327-31A9-C209-FC67-069AC7FCE96A}"/>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90840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47D4D6-E6A2-473C-A87E-EBDA3F42DF61}"/>
              </a:ext>
            </a:extLst>
          </p:cNvPr>
          <p:cNvSpPr>
            <a:spLocks noGrp="1"/>
          </p:cNvSpPr>
          <p:nvPr>
            <p:ph type="title"/>
          </p:nvPr>
        </p:nvSpPr>
        <p:spPr/>
        <p:txBody>
          <a:bodyPr>
            <a:normAutofit fontScale="90000"/>
          </a:bodyPr>
          <a:lstStyle/>
          <a:p>
            <a:r>
              <a:rPr lang="en-GB" sz="3200" dirty="0">
                <a:cs typeface="Arial" panose="020B0604020202020204" pitchFamily="34" charset="0"/>
              </a:rPr>
              <a:t>Simple molecules</a:t>
            </a:r>
          </a:p>
        </p:txBody>
      </p:sp>
      <p:graphicFrame>
        <p:nvGraphicFramePr>
          <p:cNvPr id="2" name="Table 1" descr="Table of data with the first column showing circles of eight different colours representing eight different elements. The table also has columns including the atom names, chemical symbol and number of bonds they can form. White represents hydrogen, black represents carbon, red represents oxygen, blue represents nitrogen, yellow represents sulfur, green represents chlorine, pink represents iodine and silver represents aluminium"/>
          <p:cNvGraphicFramePr>
            <a:graphicFrameLocks noGrp="1"/>
          </p:cNvGraphicFramePr>
          <p:nvPr>
            <p:extLst>
              <p:ext uri="{D42A27DB-BD31-4B8C-83A1-F6EECF244321}">
                <p14:modId xmlns:p14="http://schemas.microsoft.com/office/powerpoint/2010/main" val="1726709515"/>
              </p:ext>
            </p:extLst>
          </p:nvPr>
        </p:nvGraphicFramePr>
        <p:xfrm>
          <a:off x="540000" y="1260000"/>
          <a:ext cx="9360000" cy="4698000"/>
        </p:xfrm>
        <a:graphic>
          <a:graphicData uri="http://schemas.openxmlformats.org/drawingml/2006/table">
            <a:tbl>
              <a:tblPr firstRow="1" firstCol="1" bandRow="1">
                <a:tableStyleId>{5C22544A-7EE6-4342-B048-85BDC9FD1C3A}</a:tableStyleId>
              </a:tblPr>
              <a:tblGrid>
                <a:gridCol w="1800000">
                  <a:extLst>
                    <a:ext uri="{9D8B030D-6E8A-4147-A177-3AD203B41FA5}">
                      <a16:colId xmlns:a16="http://schemas.microsoft.com/office/drawing/2014/main" val="1705155407"/>
                    </a:ext>
                  </a:extLst>
                </a:gridCol>
                <a:gridCol w="2520000">
                  <a:extLst>
                    <a:ext uri="{9D8B030D-6E8A-4147-A177-3AD203B41FA5}">
                      <a16:colId xmlns:a16="http://schemas.microsoft.com/office/drawing/2014/main" val="3000603158"/>
                    </a:ext>
                  </a:extLst>
                </a:gridCol>
                <a:gridCol w="2520000">
                  <a:extLst>
                    <a:ext uri="{9D8B030D-6E8A-4147-A177-3AD203B41FA5}">
                      <a16:colId xmlns:a16="http://schemas.microsoft.com/office/drawing/2014/main" val="1157797654"/>
                    </a:ext>
                  </a:extLst>
                </a:gridCol>
                <a:gridCol w="2520000">
                  <a:extLst>
                    <a:ext uri="{9D8B030D-6E8A-4147-A177-3AD203B41FA5}">
                      <a16:colId xmlns:a16="http://schemas.microsoft.com/office/drawing/2014/main" val="2072449707"/>
                    </a:ext>
                  </a:extLst>
                </a:gridCol>
              </a:tblGrid>
              <a:tr h="522000">
                <a:tc>
                  <a:txBody>
                    <a:bodyPr/>
                    <a:lstStyle/>
                    <a:p>
                      <a:pPr algn="ctr">
                        <a:lnSpc>
                          <a:spcPct val="107000"/>
                        </a:lnSpc>
                        <a:spcAft>
                          <a:spcPts val="800"/>
                        </a:spcAft>
                      </a:pPr>
                      <a:r>
                        <a:rPr lang="en-GB" sz="2000" b="1" dirty="0">
                          <a:effectLst/>
                          <a:latin typeface="Arial" panose="020B0604020202020204" pitchFamily="34" charset="0"/>
                          <a:cs typeface="Arial" panose="020B0604020202020204" pitchFamily="34" charset="0"/>
                        </a:rPr>
                        <a:t>Colour of ball</a:t>
                      </a:r>
                      <a:endParaRPr lang="en-GB" sz="1600" b="1"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a:lnSpc>
                          <a:spcPct val="107000"/>
                        </a:lnSpc>
                        <a:spcAft>
                          <a:spcPts val="800"/>
                        </a:spcAft>
                      </a:pPr>
                      <a:r>
                        <a:rPr lang="en-GB" sz="2000" b="1" dirty="0">
                          <a:effectLst/>
                          <a:latin typeface="Arial" panose="020B0604020202020204" pitchFamily="34" charset="0"/>
                          <a:cs typeface="Arial" panose="020B0604020202020204" pitchFamily="34" charset="0"/>
                        </a:rPr>
                        <a:t>Atom name</a:t>
                      </a:r>
                      <a:endParaRPr lang="en-GB" sz="1600" b="1"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a:lnSpc>
                          <a:spcPct val="107000"/>
                        </a:lnSpc>
                        <a:spcAft>
                          <a:spcPts val="800"/>
                        </a:spcAft>
                      </a:pPr>
                      <a:r>
                        <a:rPr lang="en-GB" sz="2000" b="1" dirty="0">
                          <a:effectLst/>
                          <a:latin typeface="Arial" panose="020B0604020202020204" pitchFamily="34" charset="0"/>
                          <a:cs typeface="Arial" panose="020B0604020202020204" pitchFamily="34" charset="0"/>
                        </a:rPr>
                        <a:t>Chemical symbol</a:t>
                      </a:r>
                      <a:endParaRPr lang="en-GB" sz="1600" b="1"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a:lnSpc>
                          <a:spcPct val="107000"/>
                        </a:lnSpc>
                        <a:spcAft>
                          <a:spcPts val="800"/>
                        </a:spcAft>
                      </a:pPr>
                      <a:r>
                        <a:rPr lang="en-US" sz="2000" b="1" dirty="0">
                          <a:effectLst/>
                          <a:latin typeface="Arial" panose="020B0604020202020204" pitchFamily="34" charset="0"/>
                          <a:ea typeface="SimSun" panose="02010600030101010101" pitchFamily="2" charset="-122"/>
                          <a:cs typeface="Arial" panose="020B0604020202020204" pitchFamily="34" charset="0"/>
                        </a:rPr>
                        <a:t>N</a:t>
                      </a:r>
                      <a:r>
                        <a:rPr lang="en-GB" sz="2000" b="1" dirty="0">
                          <a:effectLst/>
                          <a:latin typeface="Arial" panose="020B0604020202020204" pitchFamily="34" charset="0"/>
                          <a:ea typeface="SimSun" panose="02010600030101010101" pitchFamily="2" charset="-122"/>
                          <a:cs typeface="Arial" panose="020B0604020202020204" pitchFamily="34" charset="0"/>
                        </a:rPr>
                        <a:t>umber of bonds</a:t>
                      </a:r>
                      <a:endParaRPr lang="en-GB" sz="1600" b="1"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4203003006"/>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1600" b="0" dirty="0">
                          <a:effectLst/>
                          <a:latin typeface="Arial" panose="020B0604020202020204" pitchFamily="34" charset="0"/>
                          <a:ea typeface="SimSun" panose="02010600030101010101" pitchFamily="2" charset="-122"/>
                          <a:cs typeface="Arial" panose="020B0604020202020204" pitchFamily="34" charset="0"/>
                        </a:rPr>
                        <a:t>hydrogen </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H</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1</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0486413"/>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1600" dirty="0">
                          <a:effectLst/>
                          <a:latin typeface="Arial" panose="020B0604020202020204" pitchFamily="34" charset="0"/>
                          <a:ea typeface="SimSun" panose="02010600030101010101" pitchFamily="2" charset="-122"/>
                          <a:cs typeface="Times New Roman" panose="02020603050405020304" pitchFamily="18" charset="0"/>
                        </a:rPr>
                        <a:t>carbon</a:t>
                      </a:r>
                      <a:endParaRPr lang="en-GB"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C</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4</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35810230"/>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1600" dirty="0">
                          <a:effectLst/>
                          <a:latin typeface="Arial" panose="020B0604020202020204" pitchFamily="34" charset="0"/>
                          <a:ea typeface="SimSun" panose="02010600030101010101" pitchFamily="2" charset="-122"/>
                          <a:cs typeface="Times New Roman" panose="02020603050405020304" pitchFamily="18" charset="0"/>
                        </a:rPr>
                        <a:t>oxygen</a:t>
                      </a:r>
                      <a:endParaRPr lang="en-GB"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O</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2</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66771962"/>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1600" dirty="0">
                          <a:effectLst/>
                          <a:latin typeface="Arial" panose="020B0604020202020204" pitchFamily="34" charset="0"/>
                          <a:ea typeface="SimSun" panose="02010600030101010101" pitchFamily="2" charset="-122"/>
                          <a:cs typeface="Times New Roman" panose="02020603050405020304" pitchFamily="18" charset="0"/>
                        </a:rPr>
                        <a:t>nitrogen</a:t>
                      </a:r>
                      <a:endParaRPr lang="en-GB"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N</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3</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79919174"/>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1600" dirty="0">
                          <a:effectLst/>
                          <a:latin typeface="Arial" panose="020B0604020202020204" pitchFamily="34" charset="0"/>
                          <a:ea typeface="SimSun" panose="02010600030101010101" pitchFamily="2" charset="-122"/>
                          <a:cs typeface="Times New Roman" panose="02020603050405020304" pitchFamily="18" charset="0"/>
                        </a:rPr>
                        <a:t>sulfur</a:t>
                      </a:r>
                      <a:endParaRPr lang="en-GB"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S</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2</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31799468"/>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1600" dirty="0">
                          <a:effectLst/>
                          <a:latin typeface="Arial" panose="020B0604020202020204" pitchFamily="34" charset="0"/>
                          <a:ea typeface="SimSun" panose="02010600030101010101" pitchFamily="2" charset="-122"/>
                          <a:cs typeface="Times New Roman" panose="02020603050405020304" pitchFamily="18" charset="0"/>
                        </a:rPr>
                        <a:t>chlorine</a:t>
                      </a:r>
                      <a:endParaRPr lang="en-GB"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Cl</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1</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5998082"/>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1600" dirty="0">
                          <a:effectLst/>
                          <a:latin typeface="Arial" panose="020B0604020202020204" pitchFamily="34" charset="0"/>
                          <a:ea typeface="SimSun" panose="02010600030101010101" pitchFamily="2" charset="-122"/>
                          <a:cs typeface="Times New Roman" panose="02020603050405020304" pitchFamily="18" charset="0"/>
                        </a:rPr>
                        <a:t>iodine</a:t>
                      </a:r>
                      <a:endParaRPr lang="en-GB"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I</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1</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1971716"/>
                  </a:ext>
                </a:extLst>
              </a:tr>
              <a:tr h="522000">
                <a:tc>
                  <a:txBody>
                    <a:bodyPr/>
                    <a:lstStyle/>
                    <a:p>
                      <a:pPr algn="ctr">
                        <a:lnSpc>
                          <a:spcPct val="107000"/>
                        </a:lnSpc>
                        <a:spcAft>
                          <a:spcPts val="800"/>
                        </a:spcAft>
                      </a:pPr>
                      <a:endParaRPr lang="en-GB" sz="2000" b="1" dirty="0">
                        <a:solidFill>
                          <a:srgbClr val="00206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1600" dirty="0">
                          <a:effectLst/>
                          <a:latin typeface="Arial" panose="020B0604020202020204" pitchFamily="34" charset="0"/>
                          <a:ea typeface="SimSun" panose="02010600030101010101" pitchFamily="2" charset="-122"/>
                          <a:cs typeface="Times New Roman" panose="02020603050405020304" pitchFamily="18" charset="0"/>
                        </a:rPr>
                        <a:t>aluminium</a:t>
                      </a:r>
                      <a:endParaRPr lang="en-GB"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Al</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GB" sz="2000" b="0" dirty="0">
                          <a:effectLst/>
                          <a:latin typeface="Arial" panose="020B0604020202020204" pitchFamily="34" charset="0"/>
                          <a:cs typeface="Arial" panose="020B0604020202020204" pitchFamily="34" charset="0"/>
                        </a:rPr>
                        <a:t>4</a:t>
                      </a:r>
                      <a:endParaRPr lang="en-GB" sz="1600" b="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04983220"/>
                  </a:ext>
                </a:extLst>
              </a:tr>
            </a:tbl>
          </a:graphicData>
        </a:graphic>
      </p:graphicFrame>
      <p:sp>
        <p:nvSpPr>
          <p:cNvPr id="6" name="Flowchart: Connector 5" descr="A white circle"/>
          <p:cNvSpPr>
            <a:spLocks noChangeArrowheads="1"/>
          </p:cNvSpPr>
          <p:nvPr/>
        </p:nvSpPr>
        <p:spPr bwMode="auto">
          <a:xfrm>
            <a:off x="1179406" y="1856732"/>
            <a:ext cx="360000" cy="360000"/>
          </a:xfrm>
          <a:prstGeom prst="flowChartConnector">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sp>
        <p:nvSpPr>
          <p:cNvPr id="7" name="Flowchart: Connector 6" descr="A black circle"/>
          <p:cNvSpPr>
            <a:spLocks noChangeArrowheads="1"/>
          </p:cNvSpPr>
          <p:nvPr/>
        </p:nvSpPr>
        <p:spPr bwMode="auto">
          <a:xfrm>
            <a:off x="1179406" y="2379670"/>
            <a:ext cx="360000" cy="360000"/>
          </a:xfrm>
          <a:prstGeom prst="flowChartConnector">
            <a:avLst/>
          </a:prstGeom>
          <a:solidFill>
            <a:srgbClr val="000000"/>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sp>
        <p:nvSpPr>
          <p:cNvPr id="10" name="Flowchart: Connector 9" descr="A red circle"/>
          <p:cNvSpPr>
            <a:spLocks noChangeArrowheads="1"/>
          </p:cNvSpPr>
          <p:nvPr/>
        </p:nvSpPr>
        <p:spPr bwMode="auto">
          <a:xfrm>
            <a:off x="1179406" y="2902608"/>
            <a:ext cx="360000" cy="360000"/>
          </a:xfrm>
          <a:prstGeom prst="flowChartConnector">
            <a:avLst/>
          </a:prstGeom>
          <a:solidFill>
            <a:srgbClr val="FF0000"/>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sp>
        <p:nvSpPr>
          <p:cNvPr id="12" name="Flowchart: Connector 11" descr="A blue circle"/>
          <p:cNvSpPr>
            <a:spLocks noChangeArrowheads="1"/>
          </p:cNvSpPr>
          <p:nvPr/>
        </p:nvSpPr>
        <p:spPr bwMode="auto">
          <a:xfrm>
            <a:off x="1179406" y="3425546"/>
            <a:ext cx="360000" cy="360000"/>
          </a:xfrm>
          <a:prstGeom prst="flowChartConnector">
            <a:avLst/>
          </a:prstGeom>
          <a:solidFill>
            <a:srgbClr val="0070C0"/>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sp>
        <p:nvSpPr>
          <p:cNvPr id="13" name="Flowchart: Connector 12" descr="A yellow circle"/>
          <p:cNvSpPr>
            <a:spLocks noChangeArrowheads="1"/>
          </p:cNvSpPr>
          <p:nvPr/>
        </p:nvSpPr>
        <p:spPr bwMode="auto">
          <a:xfrm>
            <a:off x="1179406" y="3948484"/>
            <a:ext cx="360000" cy="360000"/>
          </a:xfrm>
          <a:prstGeom prst="flowChartConnector">
            <a:avLst/>
          </a:prstGeom>
          <a:solidFill>
            <a:srgbClr val="FFFF00"/>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sp>
        <p:nvSpPr>
          <p:cNvPr id="14" name="Flowchart: Connector 13" descr="A green circle"/>
          <p:cNvSpPr>
            <a:spLocks noChangeArrowheads="1"/>
          </p:cNvSpPr>
          <p:nvPr/>
        </p:nvSpPr>
        <p:spPr bwMode="auto">
          <a:xfrm>
            <a:off x="1179406" y="4471422"/>
            <a:ext cx="360000" cy="360000"/>
          </a:xfrm>
          <a:prstGeom prst="flowChartConnector">
            <a:avLst/>
          </a:prstGeom>
          <a:solidFill>
            <a:srgbClr val="00B050"/>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sp>
        <p:nvSpPr>
          <p:cNvPr id="15" name="Flowchart: Connector 14" descr="A pink circle"/>
          <p:cNvSpPr>
            <a:spLocks noChangeArrowheads="1"/>
          </p:cNvSpPr>
          <p:nvPr/>
        </p:nvSpPr>
        <p:spPr bwMode="auto">
          <a:xfrm>
            <a:off x="1179406" y="4994360"/>
            <a:ext cx="360000" cy="360000"/>
          </a:xfrm>
          <a:prstGeom prst="flowChartConnector">
            <a:avLst/>
          </a:prstGeom>
          <a:solidFill>
            <a:srgbClr val="D791A0"/>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sp>
        <p:nvSpPr>
          <p:cNvPr id="16" name="Flowchart: Connector 15" descr="A grey circle"/>
          <p:cNvSpPr>
            <a:spLocks noChangeArrowheads="1"/>
          </p:cNvSpPr>
          <p:nvPr/>
        </p:nvSpPr>
        <p:spPr bwMode="auto">
          <a:xfrm>
            <a:off x="1179406" y="5517300"/>
            <a:ext cx="360000" cy="360000"/>
          </a:xfrm>
          <a:prstGeom prst="flowChartConnector">
            <a:avLst/>
          </a:prstGeom>
          <a:solidFill>
            <a:srgbClr val="BFBFBF"/>
          </a:solidFill>
          <a:ln w="9525">
            <a:solidFill>
              <a:srgbClr val="000000"/>
            </a:solidFill>
            <a:round/>
            <a:headEnd/>
            <a:tailEnd/>
          </a:ln>
        </p:spPr>
        <p:txBody>
          <a:bodyPr rot="0" vert="horz" wrap="square" lIns="91440" tIns="45720" rIns="91440" bIns="45720" anchor="t" anchorCtr="0" upright="1">
            <a:noAutofit/>
          </a:bodyPr>
          <a:lstStyle/>
          <a:p>
            <a:endParaRPr lang="en-GB" dirty="0"/>
          </a:p>
        </p:txBody>
      </p:sp>
      <p:pic>
        <p:nvPicPr>
          <p:cNvPr id="9" name="Picture 8">
            <a:extLst>
              <a:ext uri="{FF2B5EF4-FFF2-40B4-BE49-F238E27FC236}">
                <a16:creationId xmlns:a16="http://schemas.microsoft.com/office/drawing/2014/main" id="{B859F5EB-5CE7-D2F9-9E13-CC83E6C1891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11" name="Picture 10">
            <a:extLst>
              <a:ext uri="{FF2B5EF4-FFF2-40B4-BE49-F238E27FC236}">
                <a16:creationId xmlns:a16="http://schemas.microsoft.com/office/drawing/2014/main" id="{2D18936F-B7FE-AAAC-02CB-5122779E6E81}"/>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7" name="Text Placeholder 2">
            <a:extLst>
              <a:ext uri="{FF2B5EF4-FFF2-40B4-BE49-F238E27FC236}">
                <a16:creationId xmlns:a16="http://schemas.microsoft.com/office/drawing/2014/main" id="{112EEB8F-F201-D8A9-B636-3213F20C27E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3860160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4511BBB-0748-4F4A-9C13-416E3EC89023}"/>
              </a:ext>
            </a:extLst>
          </p:cNvPr>
          <p:cNvSpPr>
            <a:spLocks noGrp="1"/>
          </p:cNvSpPr>
          <p:nvPr>
            <p:ph type="title"/>
          </p:nvPr>
        </p:nvSpPr>
        <p:spPr/>
        <p:txBody>
          <a:bodyPr>
            <a:normAutofit fontScale="90000"/>
          </a:bodyPr>
          <a:lstStyle/>
          <a:p>
            <a:r>
              <a:rPr lang="en-GB" dirty="0">
                <a:cs typeface="Arial" panose="020B0604020202020204" pitchFamily="34" charset="0"/>
              </a:rPr>
              <a:t>Hydrogen: </a:t>
            </a:r>
            <a:r>
              <a:rPr lang="en-GB" sz="3600" dirty="0">
                <a:solidFill>
                  <a:srgbClr val="C80C2F"/>
                </a:solidFill>
                <a:latin typeface="Arial" panose="020B0604020202020204" pitchFamily="34" charset="0"/>
                <a:cs typeface="Arial" panose="020B0604020202020204" pitchFamily="34" charset="0"/>
              </a:rPr>
              <a:t>H</a:t>
            </a:r>
            <a:r>
              <a:rPr lang="en-GB" sz="3600" baseline="-25000" dirty="0">
                <a:solidFill>
                  <a:srgbClr val="C80C2F"/>
                </a:solidFill>
                <a:latin typeface="Arial" panose="020B0604020202020204" pitchFamily="34" charset="0"/>
                <a:cs typeface="Arial" panose="020B0604020202020204" pitchFamily="34" charset="0"/>
              </a:rPr>
              <a:t>2</a:t>
            </a:r>
            <a:endParaRPr lang="en-GB" dirty="0">
              <a:solidFill>
                <a:srgbClr val="C80C2F"/>
              </a:solidFill>
              <a:latin typeface="Arial" panose="020B0604020202020204" pitchFamily="34" charset="0"/>
              <a:cs typeface="Arial" panose="020B0604020202020204" pitchFamily="34" charset="0"/>
            </a:endParaRPr>
          </a:p>
        </p:txBody>
      </p:sp>
      <p:sp>
        <p:nvSpPr>
          <p:cNvPr id="13" name="Content Placeholder 6">
            <a:extLst>
              <a:ext uri="{FF2B5EF4-FFF2-40B4-BE49-F238E27FC236}">
                <a16:creationId xmlns:a16="http://schemas.microsoft.com/office/drawing/2014/main" id="{B8D0DAAA-2572-C91E-369F-9B018CF42DD0}"/>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5" name="Picture 4" descr="Model of a hydrogen molecule represented as two white balls joined by a single bond">
            <a:extLst>
              <a:ext uri="{FF2B5EF4-FFF2-40B4-BE49-F238E27FC236}">
                <a16:creationId xmlns:a16="http://schemas.microsoft.com/office/drawing/2014/main" id="{85AF2596-A190-2683-D2C2-CC030CCBCB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258" y="2649800"/>
            <a:ext cx="3347864" cy="2231609"/>
          </a:xfrm>
          <a:prstGeom prst="rect">
            <a:avLst/>
          </a:prstGeom>
        </p:spPr>
      </p:pic>
      <p:sp>
        <p:nvSpPr>
          <p:cNvPr id="9" name="Content Placeholder 6">
            <a:extLst>
              <a:ext uri="{FF2B5EF4-FFF2-40B4-BE49-F238E27FC236}">
                <a16:creationId xmlns:a16="http://schemas.microsoft.com/office/drawing/2014/main" id="{8412622B-2E91-1D39-0C78-63AE15C14583}"/>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0" name="Picture 9" descr="Full displayed formula for hydrogen gas  ">
            <a:extLst>
              <a:ext uri="{FF2B5EF4-FFF2-40B4-BE49-F238E27FC236}">
                <a16:creationId xmlns:a16="http://schemas.microsoft.com/office/drawing/2014/main" id="{9EAB8B1F-8F37-4A6B-5338-8DD92341566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86285" y="2649800"/>
            <a:ext cx="2889475" cy="1080000"/>
          </a:xfrm>
          <a:prstGeom prst="rect">
            <a:avLst/>
          </a:prstGeom>
        </p:spPr>
      </p:pic>
      <p:pic>
        <p:nvPicPr>
          <p:cNvPr id="15" name="Picture 14">
            <a:extLst>
              <a:ext uri="{FF2B5EF4-FFF2-40B4-BE49-F238E27FC236}">
                <a16:creationId xmlns:a16="http://schemas.microsoft.com/office/drawing/2014/main" id="{31E804F9-E632-EAFB-9E9A-0880CE41B5E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16" name="Picture 15">
            <a:extLst>
              <a:ext uri="{FF2B5EF4-FFF2-40B4-BE49-F238E27FC236}">
                <a16:creationId xmlns:a16="http://schemas.microsoft.com/office/drawing/2014/main" id="{FE15C476-197F-8A20-5C8A-BD91B42CF638}"/>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7" name="Text Placeholder 2">
            <a:extLst>
              <a:ext uri="{FF2B5EF4-FFF2-40B4-BE49-F238E27FC236}">
                <a16:creationId xmlns:a16="http://schemas.microsoft.com/office/drawing/2014/main" id="{E542B072-F95A-E3D6-B6F3-4A190AFCF8F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816310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9A2F8-124C-4984-8946-46504E32C890}"/>
              </a:ext>
            </a:extLst>
          </p:cNvPr>
          <p:cNvSpPr>
            <a:spLocks noGrp="1"/>
          </p:cNvSpPr>
          <p:nvPr>
            <p:ph type="title"/>
          </p:nvPr>
        </p:nvSpPr>
        <p:spPr/>
        <p:txBody>
          <a:bodyPr>
            <a:normAutofit fontScale="90000"/>
          </a:bodyPr>
          <a:lstStyle/>
          <a:p>
            <a:r>
              <a:rPr lang="en-GB" sz="3200" dirty="0">
                <a:cs typeface="Arial" panose="020B0604020202020204" pitchFamily="34" charset="0"/>
              </a:rPr>
              <a:t>Chlorine: </a:t>
            </a:r>
            <a:r>
              <a:rPr lang="en-GB" sz="3200" dirty="0">
                <a:solidFill>
                  <a:srgbClr val="C80C2F"/>
                </a:solidFill>
                <a:latin typeface="Arial" panose="020B0604020202020204" pitchFamily="34" charset="0"/>
                <a:cs typeface="Arial" panose="020B0604020202020204" pitchFamily="34" charset="0"/>
              </a:rPr>
              <a:t>Cl</a:t>
            </a:r>
            <a:r>
              <a:rPr lang="en-GB" sz="3200" baseline="-25000" dirty="0">
                <a:solidFill>
                  <a:srgbClr val="C80C2F"/>
                </a:solidFill>
                <a:latin typeface="Arial" panose="020B0604020202020204" pitchFamily="34" charset="0"/>
                <a:cs typeface="Arial" panose="020B0604020202020204" pitchFamily="34" charset="0"/>
              </a:rPr>
              <a:t>2</a:t>
            </a:r>
            <a:endParaRPr lang="en-GB" sz="3200" dirty="0">
              <a:solidFill>
                <a:srgbClr val="C80C2F"/>
              </a:solidFill>
              <a:latin typeface="Arial" panose="020B0604020202020204" pitchFamily="34" charset="0"/>
              <a:cs typeface="Arial" panose="020B0604020202020204" pitchFamily="34" charset="0"/>
            </a:endParaRPr>
          </a:p>
        </p:txBody>
      </p:sp>
      <p:sp>
        <p:nvSpPr>
          <p:cNvPr id="10" name="Content Placeholder 6">
            <a:extLst>
              <a:ext uri="{FF2B5EF4-FFF2-40B4-BE49-F238E27FC236}">
                <a16:creationId xmlns:a16="http://schemas.microsoft.com/office/drawing/2014/main" id="{7791EAEF-561B-2E9F-46C0-FB4C1776931C}"/>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a chlorine molecule represented as two green balls joined by a single bond">
            <a:extLst>
              <a:ext uri="{FF2B5EF4-FFF2-40B4-BE49-F238E27FC236}">
                <a16:creationId xmlns:a16="http://schemas.microsoft.com/office/drawing/2014/main" id="{7E8AFAE7-CA31-82B3-5741-207E5CD52A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0800" y="2649600"/>
            <a:ext cx="3348498" cy="2232000"/>
          </a:xfrm>
          <a:prstGeom prst="rect">
            <a:avLst/>
          </a:prstGeom>
        </p:spPr>
      </p:pic>
      <p:sp>
        <p:nvSpPr>
          <p:cNvPr id="3" name="Content Placeholder 6">
            <a:extLst>
              <a:ext uri="{FF2B5EF4-FFF2-40B4-BE49-F238E27FC236}">
                <a16:creationId xmlns:a16="http://schemas.microsoft.com/office/drawing/2014/main" id="{115B92E4-7FD2-3CFD-A7F3-722203D3FBA4}"/>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of chlorine gas">
            <a:extLst>
              <a:ext uri="{FF2B5EF4-FFF2-40B4-BE49-F238E27FC236}">
                <a16:creationId xmlns:a16="http://schemas.microsoft.com/office/drawing/2014/main" id="{DAF82692-57A9-66A6-4EA5-659139E7E0C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36396" y="2649600"/>
            <a:ext cx="3356236" cy="1026000"/>
          </a:xfrm>
          <a:prstGeom prst="rect">
            <a:avLst/>
          </a:prstGeom>
        </p:spPr>
      </p:pic>
      <p:pic>
        <p:nvPicPr>
          <p:cNvPr id="14" name="Picture 13">
            <a:extLst>
              <a:ext uri="{FF2B5EF4-FFF2-40B4-BE49-F238E27FC236}">
                <a16:creationId xmlns:a16="http://schemas.microsoft.com/office/drawing/2014/main" id="{768624B0-D052-E6E7-20C1-B99B116E8E2F}"/>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15" name="Picture 14">
            <a:extLst>
              <a:ext uri="{FF2B5EF4-FFF2-40B4-BE49-F238E27FC236}">
                <a16:creationId xmlns:a16="http://schemas.microsoft.com/office/drawing/2014/main" id="{8AAFFB07-C2B5-04F6-5878-911C4E941CC6}"/>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6" name="Text Placeholder 2">
            <a:extLst>
              <a:ext uri="{FF2B5EF4-FFF2-40B4-BE49-F238E27FC236}">
                <a16:creationId xmlns:a16="http://schemas.microsoft.com/office/drawing/2014/main" id="{C84F4B9C-9E41-2BDC-4DF5-6BC689EBB1C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2684391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3FD5B-1466-4553-BD30-4F6ED139CDAE}"/>
              </a:ext>
            </a:extLst>
          </p:cNvPr>
          <p:cNvSpPr>
            <a:spLocks noGrp="1"/>
          </p:cNvSpPr>
          <p:nvPr>
            <p:ph type="title"/>
          </p:nvPr>
        </p:nvSpPr>
        <p:spPr/>
        <p:txBody>
          <a:bodyPr>
            <a:normAutofit fontScale="90000"/>
          </a:bodyPr>
          <a:lstStyle/>
          <a:p>
            <a:r>
              <a:rPr lang="en-GB" dirty="0">
                <a:cs typeface="Arial" panose="020B0604020202020204" pitchFamily="34" charset="0"/>
              </a:rPr>
              <a:t>Hydrogen chloride: </a:t>
            </a:r>
            <a:r>
              <a:rPr lang="en-GB" dirty="0">
                <a:solidFill>
                  <a:srgbClr val="C80C2F"/>
                </a:solidFill>
                <a:latin typeface="Arial" panose="020B0604020202020204" pitchFamily="34" charset="0"/>
                <a:ea typeface="Source Sans Pro" panose="020B0503030403020204" pitchFamily="34" charset="0"/>
                <a:cs typeface="Arial" panose="020B0604020202020204" pitchFamily="34" charset="0"/>
              </a:rPr>
              <a:t>HCl</a:t>
            </a:r>
          </a:p>
        </p:txBody>
      </p:sp>
      <p:sp>
        <p:nvSpPr>
          <p:cNvPr id="4" name="Content Placeholder 6">
            <a:extLst>
              <a:ext uri="{FF2B5EF4-FFF2-40B4-BE49-F238E27FC236}">
                <a16:creationId xmlns:a16="http://schemas.microsoft.com/office/drawing/2014/main" id="{F787323C-7CB3-BE79-D21D-71AC9FB6EC2B}"/>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7" name="Picture 6" descr="Model of a hydrogen chloride molecule represented as a white ball joined to a green ball by a single bond">
            <a:extLst>
              <a:ext uri="{FF2B5EF4-FFF2-40B4-BE49-F238E27FC236}">
                <a16:creationId xmlns:a16="http://schemas.microsoft.com/office/drawing/2014/main" id="{1CB1CAE2-3AA6-F3DA-78C7-CA50065B95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0800" y="2649600"/>
            <a:ext cx="3348430" cy="2232000"/>
          </a:xfrm>
          <a:prstGeom prst="rect">
            <a:avLst/>
          </a:prstGeom>
        </p:spPr>
      </p:pic>
      <p:sp>
        <p:nvSpPr>
          <p:cNvPr id="3" name="Content Placeholder 6">
            <a:extLst>
              <a:ext uri="{FF2B5EF4-FFF2-40B4-BE49-F238E27FC236}">
                <a16:creationId xmlns:a16="http://schemas.microsoft.com/office/drawing/2014/main" id="{1D1E456E-8561-4EC4-9FC2-0713AE89F09E}"/>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5" name="Picture 14">
            <a:extLst>
              <a:ext uri="{FF2B5EF4-FFF2-40B4-BE49-F238E27FC236}">
                <a16:creationId xmlns:a16="http://schemas.microsoft.com/office/drawing/2014/main" id="{9D35840A-2EA7-4C21-5F8C-346AD70225D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16" name="Picture 15">
            <a:extLst>
              <a:ext uri="{FF2B5EF4-FFF2-40B4-BE49-F238E27FC236}">
                <a16:creationId xmlns:a16="http://schemas.microsoft.com/office/drawing/2014/main" id="{3F6A5CEC-1064-E07A-4D1B-38EE74493BF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7" name="Text Placeholder 2">
            <a:extLst>
              <a:ext uri="{FF2B5EF4-FFF2-40B4-BE49-F238E27FC236}">
                <a16:creationId xmlns:a16="http://schemas.microsoft.com/office/drawing/2014/main" id="{4446A6FE-5638-7E98-C678-D509510F4FE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pic>
        <p:nvPicPr>
          <p:cNvPr id="8" name="Picture 7" descr="Full displayed formula of hydrogen chloride">
            <a:extLst>
              <a:ext uri="{FF2B5EF4-FFF2-40B4-BE49-F238E27FC236}">
                <a16:creationId xmlns:a16="http://schemas.microsoft.com/office/drawing/2014/main" id="{63A7E78E-E7DB-39DF-90B7-3F29F3D87B2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854832" y="2649600"/>
            <a:ext cx="3152381" cy="1438095"/>
          </a:xfrm>
          <a:prstGeom prst="rect">
            <a:avLst/>
          </a:prstGeom>
        </p:spPr>
      </p:pic>
    </p:spTree>
    <p:extLst>
      <p:ext uri="{BB962C8B-B14F-4D97-AF65-F5344CB8AC3E}">
        <p14:creationId xmlns:p14="http://schemas.microsoft.com/office/powerpoint/2010/main" val="3909360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E6ED922-59BF-4E3D-AA1C-52D7CAD5B626}"/>
              </a:ext>
            </a:extLst>
          </p:cNvPr>
          <p:cNvSpPr>
            <a:spLocks noGrp="1"/>
          </p:cNvSpPr>
          <p:nvPr>
            <p:ph type="title"/>
          </p:nvPr>
        </p:nvSpPr>
        <p:spPr/>
        <p:txBody>
          <a:bodyPr>
            <a:normAutofit fontScale="90000"/>
          </a:bodyPr>
          <a:lstStyle/>
          <a:p>
            <a:r>
              <a:rPr lang="en-GB" dirty="0">
                <a:cs typeface="Arial" panose="020B0604020202020204" pitchFamily="34" charset="0"/>
              </a:rPr>
              <a:t>Water: </a:t>
            </a:r>
            <a:r>
              <a:rPr lang="en-GB" sz="3600" dirty="0">
                <a:solidFill>
                  <a:srgbClr val="C80C2F"/>
                </a:solidFill>
                <a:latin typeface="Arial" panose="020B0604020202020204" pitchFamily="34" charset="0"/>
                <a:cs typeface="Arial" panose="020B0604020202020204" pitchFamily="34" charset="0"/>
              </a:rPr>
              <a:t>H</a:t>
            </a:r>
            <a:r>
              <a:rPr lang="en-GB" sz="3600" baseline="-25000" dirty="0">
                <a:solidFill>
                  <a:srgbClr val="C80C2F"/>
                </a:solidFill>
                <a:latin typeface="Arial" panose="020B0604020202020204" pitchFamily="34" charset="0"/>
                <a:cs typeface="Arial" panose="020B0604020202020204" pitchFamily="34" charset="0"/>
              </a:rPr>
              <a:t>2</a:t>
            </a:r>
            <a:r>
              <a:rPr lang="en-GB" sz="3600" dirty="0">
                <a:solidFill>
                  <a:srgbClr val="C80C2F"/>
                </a:solidFill>
                <a:latin typeface="Arial" panose="020B0604020202020204" pitchFamily="34" charset="0"/>
                <a:cs typeface="Arial" panose="020B0604020202020204" pitchFamily="34" charset="0"/>
              </a:rPr>
              <a:t>O</a:t>
            </a:r>
            <a:endParaRPr lang="en-GB" dirty="0">
              <a:solidFill>
                <a:srgbClr val="C80C2F"/>
              </a:solidFill>
              <a:latin typeface="Arial" panose="020B0604020202020204" pitchFamily="34" charset="0"/>
              <a:cs typeface="Arial" panose="020B0604020202020204" pitchFamily="34" charset="0"/>
            </a:endParaRPr>
          </a:p>
        </p:txBody>
      </p:sp>
      <p:sp>
        <p:nvSpPr>
          <p:cNvPr id="4" name="Content Placeholder 6">
            <a:extLst>
              <a:ext uri="{FF2B5EF4-FFF2-40B4-BE49-F238E27FC236}">
                <a16:creationId xmlns:a16="http://schemas.microsoft.com/office/drawing/2014/main" id="{D4F44595-5B05-A465-29DA-A4454C829068}"/>
              </a:ext>
            </a:extLst>
          </p:cNvPr>
          <p:cNvSpPr txBox="1">
            <a:spLocks/>
          </p:cNvSpPr>
          <p:nvPr/>
        </p:nvSpPr>
        <p:spPr>
          <a:xfrm>
            <a:off x="1270936" y="1915200"/>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8" name="Picture 7" descr="Model of a water molecule represented as two white balls, each connected through a single bond to a central red ball">
            <a:extLst>
              <a:ext uri="{FF2B5EF4-FFF2-40B4-BE49-F238E27FC236}">
                <a16:creationId xmlns:a16="http://schemas.microsoft.com/office/drawing/2014/main" id="{9224A90D-088F-9E44-D6BF-8203C6A035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0800" y="2649600"/>
            <a:ext cx="3348000" cy="2232000"/>
          </a:xfrm>
          <a:prstGeom prst="rect">
            <a:avLst/>
          </a:prstGeom>
        </p:spPr>
      </p:pic>
      <p:sp>
        <p:nvSpPr>
          <p:cNvPr id="2" name="Content Placeholder 6">
            <a:extLst>
              <a:ext uri="{FF2B5EF4-FFF2-40B4-BE49-F238E27FC236}">
                <a16:creationId xmlns:a16="http://schemas.microsoft.com/office/drawing/2014/main" id="{EB848EE7-4433-D6C0-B6B3-6CE0269B46F3}"/>
              </a:ext>
            </a:extLst>
          </p:cNvPr>
          <p:cNvSpPr txBox="1">
            <a:spLocks/>
          </p:cNvSpPr>
          <p:nvPr/>
        </p:nvSpPr>
        <p:spPr>
          <a:xfrm>
            <a:off x="5756400" y="1915200"/>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1" name="Picture 10" descr="Full displayed formula for water">
            <a:extLst>
              <a:ext uri="{FF2B5EF4-FFF2-40B4-BE49-F238E27FC236}">
                <a16:creationId xmlns:a16="http://schemas.microsoft.com/office/drawing/2014/main" id="{7F495ED6-8323-9A40-FE1F-A499DC8882E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52778" y="2649600"/>
            <a:ext cx="3026001" cy="1686296"/>
          </a:xfrm>
          <a:prstGeom prst="rect">
            <a:avLst/>
          </a:prstGeom>
        </p:spPr>
      </p:pic>
      <p:pic>
        <p:nvPicPr>
          <p:cNvPr id="13" name="Picture 12">
            <a:extLst>
              <a:ext uri="{FF2B5EF4-FFF2-40B4-BE49-F238E27FC236}">
                <a16:creationId xmlns:a16="http://schemas.microsoft.com/office/drawing/2014/main" id="{B6AB1D75-990A-731E-52EA-4BF96F4915A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14" name="Picture 13">
            <a:extLst>
              <a:ext uri="{FF2B5EF4-FFF2-40B4-BE49-F238E27FC236}">
                <a16:creationId xmlns:a16="http://schemas.microsoft.com/office/drawing/2014/main" id="{B0BC06C7-9DC9-9B8E-0E5E-F77432A598E1}"/>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5" name="Text Placeholder 2">
            <a:extLst>
              <a:ext uri="{FF2B5EF4-FFF2-40B4-BE49-F238E27FC236}">
                <a16:creationId xmlns:a16="http://schemas.microsoft.com/office/drawing/2014/main" id="{0EB0A4D9-4E7D-80D9-ABF9-FAAAC609D0E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535825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1DA7DE1-D821-48A5-9199-E2AE7B5B179E}"/>
              </a:ext>
            </a:extLst>
          </p:cNvPr>
          <p:cNvSpPr>
            <a:spLocks noGrp="1"/>
          </p:cNvSpPr>
          <p:nvPr>
            <p:ph type="title"/>
          </p:nvPr>
        </p:nvSpPr>
        <p:spPr/>
        <p:txBody>
          <a:bodyPr>
            <a:normAutofit fontScale="90000"/>
          </a:bodyPr>
          <a:lstStyle/>
          <a:p>
            <a:r>
              <a:rPr lang="en-GB" dirty="0">
                <a:cs typeface="Arial" panose="020B0604020202020204" pitchFamily="34" charset="0"/>
              </a:rPr>
              <a:t>Ammonia: </a:t>
            </a:r>
            <a:r>
              <a:rPr lang="en-GB" sz="3600" dirty="0">
                <a:solidFill>
                  <a:srgbClr val="C80C2F"/>
                </a:solidFill>
                <a:latin typeface="Arial" panose="020B0604020202020204" pitchFamily="34" charset="0"/>
                <a:cs typeface="Arial" panose="020B0604020202020204" pitchFamily="34" charset="0"/>
              </a:rPr>
              <a:t>NH</a:t>
            </a:r>
            <a:r>
              <a:rPr lang="en-GB" sz="3600" baseline="-25000" dirty="0">
                <a:solidFill>
                  <a:srgbClr val="C80C2F"/>
                </a:solidFill>
                <a:latin typeface="Arial" panose="020B0604020202020204" pitchFamily="34" charset="0"/>
                <a:cs typeface="Arial" panose="020B0604020202020204" pitchFamily="34" charset="0"/>
              </a:rPr>
              <a:t>3</a:t>
            </a:r>
            <a:endParaRPr lang="en-GB" dirty="0">
              <a:solidFill>
                <a:srgbClr val="C80C2F"/>
              </a:solidFill>
              <a:latin typeface="Arial" panose="020B0604020202020204" pitchFamily="34" charset="0"/>
              <a:cs typeface="Arial" panose="020B0604020202020204" pitchFamily="34" charset="0"/>
            </a:endParaRPr>
          </a:p>
        </p:txBody>
      </p:sp>
      <p:sp>
        <p:nvSpPr>
          <p:cNvPr id="4" name="Content Placeholder 6">
            <a:extLst>
              <a:ext uri="{FF2B5EF4-FFF2-40B4-BE49-F238E27FC236}">
                <a16:creationId xmlns:a16="http://schemas.microsoft.com/office/drawing/2014/main" id="{D59D299B-19C4-1C26-4453-9259E7DA4DA0}"/>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8" name="Picture 7" descr="Model of an ammonia molecule represented as three white balls joined by a single bond to a central blue ball">
            <a:extLst>
              <a:ext uri="{FF2B5EF4-FFF2-40B4-BE49-F238E27FC236}">
                <a16:creationId xmlns:a16="http://schemas.microsoft.com/office/drawing/2014/main" id="{C95C331C-5C77-2E08-BD6C-62FE9231133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88279" y="2649600"/>
            <a:ext cx="3348572" cy="2232000"/>
          </a:xfrm>
          <a:prstGeom prst="rect">
            <a:avLst/>
          </a:prstGeom>
        </p:spPr>
      </p:pic>
      <p:pic>
        <p:nvPicPr>
          <p:cNvPr id="11" name="Picture 10" descr="Full displayed formula for ammonia gas">
            <a:extLst>
              <a:ext uri="{FF2B5EF4-FFF2-40B4-BE49-F238E27FC236}">
                <a16:creationId xmlns:a16="http://schemas.microsoft.com/office/drawing/2014/main" id="{371C2062-80FA-2ABB-D7D5-9006427EE5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5631023" y="1965600"/>
            <a:ext cx="3600000" cy="3600000"/>
          </a:xfrm>
          <a:prstGeom prst="rect">
            <a:avLst/>
          </a:prstGeom>
        </p:spPr>
      </p:pic>
      <p:pic>
        <p:nvPicPr>
          <p:cNvPr id="20" name="Picture 19">
            <a:extLst>
              <a:ext uri="{FF2B5EF4-FFF2-40B4-BE49-F238E27FC236}">
                <a16:creationId xmlns:a16="http://schemas.microsoft.com/office/drawing/2014/main" id="{AFE3BE63-CEBF-6511-93D9-507654C32E05}"/>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21" name="Picture 20">
            <a:extLst>
              <a:ext uri="{FF2B5EF4-FFF2-40B4-BE49-F238E27FC236}">
                <a16:creationId xmlns:a16="http://schemas.microsoft.com/office/drawing/2014/main" id="{A4DB710E-A73B-FEE8-B6F4-888E27BBE188}"/>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22" name="Text Placeholder 2">
            <a:extLst>
              <a:ext uri="{FF2B5EF4-FFF2-40B4-BE49-F238E27FC236}">
                <a16:creationId xmlns:a16="http://schemas.microsoft.com/office/drawing/2014/main" id="{9D39FC32-E6FC-2375-82A4-6EBB8E741AF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
        <p:nvSpPr>
          <p:cNvPr id="3" name="Content Placeholder 6">
            <a:extLst>
              <a:ext uri="{FF2B5EF4-FFF2-40B4-BE49-F238E27FC236}">
                <a16:creationId xmlns:a16="http://schemas.microsoft.com/office/drawing/2014/main" id="{28342257-C31F-8253-391A-FC600E60D0FF}"/>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spTree>
    <p:extLst>
      <p:ext uri="{BB962C8B-B14F-4D97-AF65-F5344CB8AC3E}">
        <p14:creationId xmlns:p14="http://schemas.microsoft.com/office/powerpoint/2010/main" val="2595624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D1EA7-3910-403D-9D64-246F8F6F578D}"/>
              </a:ext>
            </a:extLst>
          </p:cNvPr>
          <p:cNvSpPr>
            <a:spLocks noGrp="1"/>
          </p:cNvSpPr>
          <p:nvPr>
            <p:ph type="title"/>
          </p:nvPr>
        </p:nvSpPr>
        <p:spPr/>
        <p:txBody>
          <a:bodyPr>
            <a:normAutofit fontScale="90000"/>
          </a:bodyPr>
          <a:lstStyle/>
          <a:p>
            <a:r>
              <a:rPr lang="en-GB" dirty="0">
                <a:cs typeface="Arial" panose="020B0604020202020204" pitchFamily="34" charset="0"/>
              </a:rPr>
              <a:t>Oxygen: </a:t>
            </a:r>
            <a:r>
              <a:rPr lang="en-GB" sz="3600" dirty="0">
                <a:solidFill>
                  <a:srgbClr val="C80C2F"/>
                </a:solidFill>
                <a:latin typeface="Arial" panose="020B0604020202020204" pitchFamily="34" charset="0"/>
                <a:cs typeface="Arial" panose="020B0604020202020204" pitchFamily="34" charset="0"/>
              </a:rPr>
              <a:t>O</a:t>
            </a:r>
            <a:r>
              <a:rPr lang="en-GB" sz="3600" baseline="-25000" dirty="0">
                <a:solidFill>
                  <a:srgbClr val="C80C2F"/>
                </a:solidFill>
                <a:latin typeface="Arial" panose="020B0604020202020204" pitchFamily="34" charset="0"/>
                <a:cs typeface="Arial" panose="020B0604020202020204" pitchFamily="34" charset="0"/>
              </a:rPr>
              <a:t>2</a:t>
            </a:r>
            <a:endParaRPr lang="en-GB" dirty="0">
              <a:solidFill>
                <a:srgbClr val="C80C2F"/>
              </a:solidFill>
              <a:latin typeface="Arial" panose="020B0604020202020204" pitchFamily="34" charset="0"/>
              <a:cs typeface="Arial" panose="020B0604020202020204" pitchFamily="34" charset="0"/>
            </a:endParaRPr>
          </a:p>
        </p:txBody>
      </p:sp>
      <p:sp>
        <p:nvSpPr>
          <p:cNvPr id="16" name="Content Placeholder 6">
            <a:extLst>
              <a:ext uri="{FF2B5EF4-FFF2-40B4-BE49-F238E27FC236}">
                <a16:creationId xmlns:a16="http://schemas.microsoft.com/office/drawing/2014/main" id="{0C14AE25-40CF-2913-8853-20BB3E2A855A}"/>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an oxygen molecule represented as two red balls joined to each other by a double bond">
            <a:extLst>
              <a:ext uri="{FF2B5EF4-FFF2-40B4-BE49-F238E27FC236}">
                <a16:creationId xmlns:a16="http://schemas.microsoft.com/office/drawing/2014/main" id="{1B598DC1-F216-82D0-992E-E603409516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0800" y="2649600"/>
            <a:ext cx="3347395" cy="2232000"/>
          </a:xfrm>
          <a:prstGeom prst="rect">
            <a:avLst/>
          </a:prstGeom>
        </p:spPr>
      </p:pic>
      <p:sp>
        <p:nvSpPr>
          <p:cNvPr id="3" name="Content Placeholder 6">
            <a:extLst>
              <a:ext uri="{FF2B5EF4-FFF2-40B4-BE49-F238E27FC236}">
                <a16:creationId xmlns:a16="http://schemas.microsoft.com/office/drawing/2014/main" id="{D8B092B0-2C39-BE3A-6FD1-90793C07A678}"/>
              </a:ext>
            </a:extLst>
          </p:cNvPr>
          <p:cNvSpPr txBox="1">
            <a:spLocks/>
          </p:cNvSpPr>
          <p:nvPr/>
        </p:nvSpPr>
        <p:spPr>
          <a:xfrm>
            <a:off x="5756400" y="1915200"/>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for oxygen gas">
            <a:extLst>
              <a:ext uri="{FF2B5EF4-FFF2-40B4-BE49-F238E27FC236}">
                <a16:creationId xmlns:a16="http://schemas.microsoft.com/office/drawing/2014/main" id="{54942480-C247-0C55-0049-9BDA98681BF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86800" y="2649600"/>
            <a:ext cx="2855592" cy="1080000"/>
          </a:xfrm>
          <a:prstGeom prst="rect">
            <a:avLst/>
          </a:prstGeom>
        </p:spPr>
      </p:pic>
      <p:pic>
        <p:nvPicPr>
          <p:cNvPr id="17" name="Picture 16">
            <a:extLst>
              <a:ext uri="{FF2B5EF4-FFF2-40B4-BE49-F238E27FC236}">
                <a16:creationId xmlns:a16="http://schemas.microsoft.com/office/drawing/2014/main" id="{35B94A20-F199-4BBE-55DE-CEE8195D629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18" name="Picture 17">
            <a:extLst>
              <a:ext uri="{FF2B5EF4-FFF2-40B4-BE49-F238E27FC236}">
                <a16:creationId xmlns:a16="http://schemas.microsoft.com/office/drawing/2014/main" id="{CD8383C3-2BDC-1E5C-D712-2D5D8F2C98E7}"/>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9" name="Text Placeholder 2">
            <a:extLst>
              <a:ext uri="{FF2B5EF4-FFF2-40B4-BE49-F238E27FC236}">
                <a16:creationId xmlns:a16="http://schemas.microsoft.com/office/drawing/2014/main" id="{A9E92E82-0BD0-8524-4862-9CCCB73C914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281345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37C81-D992-4F62-99A1-210143BDE56B}"/>
              </a:ext>
            </a:extLst>
          </p:cNvPr>
          <p:cNvSpPr>
            <a:spLocks noGrp="1"/>
          </p:cNvSpPr>
          <p:nvPr>
            <p:ph type="title"/>
          </p:nvPr>
        </p:nvSpPr>
        <p:spPr/>
        <p:txBody>
          <a:bodyPr>
            <a:normAutofit fontScale="90000"/>
          </a:bodyPr>
          <a:lstStyle/>
          <a:p>
            <a:r>
              <a:rPr lang="en-GB" dirty="0">
                <a:cs typeface="Arial" panose="020B0604020202020204" pitchFamily="34" charset="0"/>
              </a:rPr>
              <a:t>Carbon dioxide: </a:t>
            </a:r>
            <a:r>
              <a:rPr lang="en-GB" sz="3600" dirty="0">
                <a:solidFill>
                  <a:srgbClr val="C80C2F"/>
                </a:solidFill>
                <a:latin typeface="Arial" panose="020B0604020202020204" pitchFamily="34" charset="0"/>
                <a:cs typeface="Arial" panose="020B0604020202020204" pitchFamily="34" charset="0"/>
              </a:rPr>
              <a:t>CO</a:t>
            </a:r>
            <a:r>
              <a:rPr lang="en-GB" sz="3600" baseline="-25000" dirty="0">
                <a:solidFill>
                  <a:srgbClr val="C80C2F"/>
                </a:solidFill>
                <a:latin typeface="Arial" panose="020B0604020202020204" pitchFamily="34" charset="0"/>
                <a:cs typeface="Arial" panose="020B0604020202020204" pitchFamily="34" charset="0"/>
              </a:rPr>
              <a:t>2</a:t>
            </a:r>
            <a:endParaRPr lang="en-GB" dirty="0">
              <a:solidFill>
                <a:srgbClr val="C80C2F"/>
              </a:solidFill>
              <a:latin typeface="Arial" panose="020B0604020202020204" pitchFamily="34" charset="0"/>
              <a:cs typeface="Arial" panose="020B0604020202020204" pitchFamily="34" charset="0"/>
            </a:endParaRPr>
          </a:p>
        </p:txBody>
      </p:sp>
      <p:sp>
        <p:nvSpPr>
          <p:cNvPr id="15" name="Content Placeholder 6">
            <a:extLst>
              <a:ext uri="{FF2B5EF4-FFF2-40B4-BE49-F238E27FC236}">
                <a16:creationId xmlns:a16="http://schemas.microsoft.com/office/drawing/2014/main" id="{D2A1281A-35CA-3DCA-5D01-B21E4BB5CB14}"/>
              </a:ext>
            </a:extLst>
          </p:cNvPr>
          <p:cNvSpPr txBox="1">
            <a:spLocks/>
          </p:cNvSpPr>
          <p:nvPr/>
        </p:nvSpPr>
        <p:spPr>
          <a:xfrm>
            <a:off x="1272258" y="1915200"/>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8" name="Picture 7" descr="Model of a carbon dioxide molecule represented as two red balls joined to a central black ball. Each red ball is joined to the black ball by two bonds">
            <a:extLst>
              <a:ext uri="{FF2B5EF4-FFF2-40B4-BE49-F238E27FC236}">
                <a16:creationId xmlns:a16="http://schemas.microsoft.com/office/drawing/2014/main" id="{E00D234E-80EB-5CD1-9ABF-7D3FC40DB9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0800" y="2649600"/>
            <a:ext cx="3348000" cy="2232000"/>
          </a:xfrm>
          <a:prstGeom prst="rect">
            <a:avLst/>
          </a:prstGeom>
        </p:spPr>
      </p:pic>
      <p:sp>
        <p:nvSpPr>
          <p:cNvPr id="3" name="Content Placeholder 6">
            <a:extLst>
              <a:ext uri="{FF2B5EF4-FFF2-40B4-BE49-F238E27FC236}">
                <a16:creationId xmlns:a16="http://schemas.microsoft.com/office/drawing/2014/main" id="{425D1E6C-29BE-BC90-5E1B-19F777FE954A}"/>
              </a:ext>
            </a:extLst>
          </p:cNvPr>
          <p:cNvSpPr txBox="1">
            <a:spLocks/>
          </p:cNvSpPr>
          <p:nvPr/>
        </p:nvSpPr>
        <p:spPr>
          <a:xfrm>
            <a:off x="5757090"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1" name="Picture 10" descr="Full displayed formula for carbon dioxide gas">
            <a:extLst>
              <a:ext uri="{FF2B5EF4-FFF2-40B4-BE49-F238E27FC236}">
                <a16:creationId xmlns:a16="http://schemas.microsoft.com/office/drawing/2014/main" id="{8F6D409C-9D2B-D074-BD5B-085DA30AED5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01416" y="2649600"/>
            <a:ext cx="3659213" cy="1080000"/>
          </a:xfrm>
          <a:prstGeom prst="rect">
            <a:avLst/>
          </a:prstGeom>
        </p:spPr>
      </p:pic>
      <p:pic>
        <p:nvPicPr>
          <p:cNvPr id="16" name="Picture 15">
            <a:extLst>
              <a:ext uri="{FF2B5EF4-FFF2-40B4-BE49-F238E27FC236}">
                <a16:creationId xmlns:a16="http://schemas.microsoft.com/office/drawing/2014/main" id="{4143049B-0C7A-95B7-5CF8-14917F24D5EF}"/>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17" name="Picture 16">
            <a:extLst>
              <a:ext uri="{FF2B5EF4-FFF2-40B4-BE49-F238E27FC236}">
                <a16:creationId xmlns:a16="http://schemas.microsoft.com/office/drawing/2014/main" id="{3040C647-FDEF-128F-100C-A2D56DDEC03E}"/>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8" name="Text Placeholder 2">
            <a:extLst>
              <a:ext uri="{FF2B5EF4-FFF2-40B4-BE49-F238E27FC236}">
                <a16:creationId xmlns:a16="http://schemas.microsoft.com/office/drawing/2014/main" id="{A89792DF-BF69-B58A-F5FF-C7B08439CCF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2212602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D6CA2-1573-4845-8B68-658D8BB6A064}"/>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2F892334-7525-4FE5-AAB6-BB5A0BA708FB}"/>
              </a:ext>
            </a:extLst>
          </p:cNvPr>
          <p:cNvSpPr>
            <a:spLocks noGrp="1"/>
          </p:cNvSpPr>
          <p:nvPr>
            <p:ph idx="1"/>
          </p:nvPr>
        </p:nvSpPr>
        <p:spPr/>
        <p:txBody>
          <a:bodyPr/>
          <a:lstStyle/>
          <a:p>
            <a:pPr marL="0" indent="0">
              <a:buNone/>
            </a:pPr>
            <a:r>
              <a:rPr lang="en-GB" dirty="0"/>
              <a:t>By the end of this session, you will be able to:</a:t>
            </a:r>
          </a:p>
          <a:p>
            <a:pPr marL="342900" lvl="0" indent="-342900">
              <a:buClr>
                <a:srgbClr val="C80C2F"/>
              </a:buClr>
              <a:buSzPct val="125000"/>
              <a:buFont typeface="Arial" panose="020B0604020202020204" pitchFamily="34" charset="0"/>
              <a:buChar char="•"/>
            </a:pPr>
            <a:r>
              <a:rPr lang="en-GB" dirty="0"/>
              <a:t>Explain how a covalent bond is formed between two atoms.</a:t>
            </a:r>
          </a:p>
          <a:p>
            <a:pPr marL="342900" lvl="0" indent="-342900">
              <a:buClr>
                <a:srgbClr val="C80C2F"/>
              </a:buClr>
              <a:buSzPct val="125000"/>
              <a:buFont typeface="Arial" panose="020B0604020202020204" pitchFamily="34" charset="0"/>
              <a:buChar char="•"/>
            </a:pPr>
            <a:r>
              <a:rPr lang="en-GB" dirty="0"/>
              <a:t>Construct models for at least three hydrocarbons.</a:t>
            </a:r>
          </a:p>
          <a:p>
            <a:pPr marL="342900" lvl="0" indent="-342900">
              <a:buClr>
                <a:srgbClr val="C80C2F"/>
              </a:buClr>
              <a:buSzPct val="125000"/>
              <a:buFont typeface="Arial" panose="020B0604020202020204" pitchFamily="34" charset="0"/>
              <a:buChar char="•"/>
            </a:pPr>
            <a:r>
              <a:rPr lang="en-GB" dirty="0"/>
              <a:t>Draw the displayed structures for three alkanes and three alkenes.</a:t>
            </a:r>
          </a:p>
          <a:p>
            <a:pPr marL="342900" lvl="0" indent="-342900">
              <a:buClr>
                <a:srgbClr val="C80C2F"/>
              </a:buClr>
              <a:buSzPct val="125000"/>
              <a:buFont typeface="Arial" panose="020B0604020202020204" pitchFamily="34" charset="0"/>
              <a:buChar char="•"/>
            </a:pPr>
            <a:r>
              <a:rPr lang="en-GB" dirty="0"/>
              <a:t>Work out the structures for at least two additional functional groups and draw their displayed formulas.</a:t>
            </a:r>
          </a:p>
          <a:p>
            <a:endParaRPr lang="en-GB" dirty="0"/>
          </a:p>
        </p:txBody>
      </p:sp>
    </p:spTree>
    <p:extLst>
      <p:ext uri="{BB962C8B-B14F-4D97-AF65-F5344CB8AC3E}">
        <p14:creationId xmlns:p14="http://schemas.microsoft.com/office/powerpoint/2010/main" val="1478490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4527-C7A5-AD33-A904-2C6C0E7E62E8}"/>
              </a:ext>
            </a:extLst>
          </p:cNvPr>
          <p:cNvSpPr>
            <a:spLocks noGrp="1"/>
          </p:cNvSpPr>
          <p:nvPr>
            <p:ph type="title"/>
          </p:nvPr>
        </p:nvSpPr>
        <p:spPr/>
        <p:txBody>
          <a:bodyPr>
            <a:normAutofit/>
          </a:bodyPr>
          <a:lstStyle/>
          <a:p>
            <a:r>
              <a:rPr lang="en-GB" dirty="0"/>
              <a:t>Alkanes</a:t>
            </a:r>
          </a:p>
        </p:txBody>
      </p:sp>
      <p:sp>
        <p:nvSpPr>
          <p:cNvPr id="3" name="Text Placeholder 2">
            <a:extLst>
              <a:ext uri="{FF2B5EF4-FFF2-40B4-BE49-F238E27FC236}">
                <a16:creationId xmlns:a16="http://schemas.microsoft.com/office/drawing/2014/main" id="{B279E81B-D7DA-7D2E-2B90-529FE1FF4127}"/>
              </a:ext>
            </a:extLst>
          </p:cNvPr>
          <p:cNvSpPr>
            <a:spLocks noGrp="1"/>
          </p:cNvSpPr>
          <p:nvPr>
            <p:ph type="body" sz="half" idx="2"/>
          </p:nvPr>
        </p:nvSpPr>
        <p:spPr/>
        <p:txBody>
          <a:bodyPr/>
          <a:lstStyle/>
          <a:p>
            <a:r>
              <a:rPr lang="en-US" dirty="0"/>
              <a:t>Activity 4</a:t>
            </a:r>
          </a:p>
        </p:txBody>
      </p:sp>
      <p:sp>
        <p:nvSpPr>
          <p:cNvPr id="4" name="Text Placeholder 3">
            <a:extLst>
              <a:ext uri="{FF2B5EF4-FFF2-40B4-BE49-F238E27FC236}">
                <a16:creationId xmlns:a16="http://schemas.microsoft.com/office/drawing/2014/main" id="{1D7F5697-1833-08E7-970B-785569BA4892}"/>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7475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7C4DA-82F2-E19A-584A-B8DBC77613F2}"/>
              </a:ext>
            </a:extLst>
          </p:cNvPr>
          <p:cNvSpPr>
            <a:spLocks noGrp="1"/>
          </p:cNvSpPr>
          <p:nvPr>
            <p:ph type="title"/>
          </p:nvPr>
        </p:nvSpPr>
        <p:spPr/>
        <p:txBody>
          <a:bodyPr>
            <a:normAutofit fontScale="90000"/>
          </a:bodyPr>
          <a:lstStyle/>
          <a:p>
            <a:r>
              <a:rPr lang="en-US" dirty="0"/>
              <a:t>Alkanes</a:t>
            </a:r>
            <a:endParaRPr lang="en-GB" dirty="0"/>
          </a:p>
        </p:txBody>
      </p:sp>
      <p:sp>
        <p:nvSpPr>
          <p:cNvPr id="3" name="Content Placeholder 2">
            <a:extLst>
              <a:ext uri="{FF2B5EF4-FFF2-40B4-BE49-F238E27FC236}">
                <a16:creationId xmlns:a16="http://schemas.microsoft.com/office/drawing/2014/main" id="{C6ECE63B-C9E6-9051-FBCE-1FA9C8748F57}"/>
              </a:ext>
            </a:extLst>
          </p:cNvPr>
          <p:cNvSpPr>
            <a:spLocks noGrp="1"/>
          </p:cNvSpPr>
          <p:nvPr>
            <p:ph idx="10"/>
          </p:nvPr>
        </p:nvSpPr>
        <p:spPr>
          <a:xfrm>
            <a:off x="540070" y="1260000"/>
            <a:ext cx="9373148" cy="5058000"/>
          </a:xfrm>
        </p:spPr>
        <p:txBody>
          <a:bodyPr>
            <a:noAutofit/>
          </a:bodyPr>
          <a:lstStyle/>
          <a:p>
            <a:pPr>
              <a:spcAft>
                <a:spcPts val="1600"/>
              </a:spcAft>
            </a:pPr>
            <a:r>
              <a:rPr lang="en-US" dirty="0"/>
              <a:t>Alkanes are saturated hydrocarbons that are obtained from crude oil. </a:t>
            </a:r>
          </a:p>
          <a:p>
            <a:pPr>
              <a:spcAft>
                <a:spcPts val="1600"/>
              </a:spcAft>
            </a:pPr>
            <a:r>
              <a:rPr lang="en-US" dirty="0"/>
              <a:t>Meet </a:t>
            </a:r>
            <a:r>
              <a:rPr lang="en-GB" dirty="0">
                <a:ea typeface="Calibri" panose="020F0502020204030204" pitchFamily="34" charset="0"/>
                <a:cs typeface="Times New Roman" panose="02020603050405020304" pitchFamily="18" charset="0"/>
              </a:rPr>
              <a:t>Stuart, </a:t>
            </a:r>
            <a:r>
              <a:rPr lang="en-GB" u="sng"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 project leader of enhanced experimentation in oil and gas </a:t>
            </a:r>
            <a:br>
              <a:rPr lang="en-GB" u="sng"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br>
            <a:r>
              <a:rPr lang="en-GB" u="sng"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at Shell</a:t>
            </a:r>
            <a:r>
              <a:rPr lang="en-GB" dirty="0">
                <a:ea typeface="Calibri" panose="020F0502020204030204" pitchFamily="34" charset="0"/>
                <a:cs typeface="Times New Roman" panose="02020603050405020304" pitchFamily="18" charset="0"/>
              </a:rPr>
              <a:t>, who uses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robots, computer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modelling and data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to research and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develop new ways to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use crude oil and gas.</a:t>
            </a:r>
            <a:endParaRPr lang="en-US" dirty="0"/>
          </a:p>
          <a:p>
            <a:pPr>
              <a:spcAft>
                <a:spcPts val="1600"/>
              </a:spcAft>
            </a:pPr>
            <a:r>
              <a:rPr lang="en-US" dirty="0"/>
              <a:t>You are now going </a:t>
            </a:r>
            <a:br>
              <a:rPr lang="en-US" dirty="0"/>
            </a:br>
            <a:r>
              <a:rPr lang="en-US" dirty="0"/>
              <a:t>to build models of the </a:t>
            </a:r>
            <a:br>
              <a:rPr lang="en-US" dirty="0"/>
            </a:br>
            <a:r>
              <a:rPr lang="en-US" dirty="0"/>
              <a:t>first four alkanes and </a:t>
            </a:r>
            <a:br>
              <a:rPr lang="en-US" dirty="0"/>
            </a:br>
            <a:r>
              <a:rPr lang="en-US" dirty="0"/>
              <a:t>look for patterns in </a:t>
            </a:r>
            <a:br>
              <a:rPr lang="en-US" dirty="0"/>
            </a:br>
            <a:r>
              <a:rPr lang="en-US" dirty="0"/>
              <a:t>their formulas.</a:t>
            </a:r>
          </a:p>
        </p:txBody>
      </p:sp>
      <p:sp>
        <p:nvSpPr>
          <p:cNvPr id="8" name="TextBox 7">
            <a:extLst>
              <a:ext uri="{FF2B5EF4-FFF2-40B4-BE49-F238E27FC236}">
                <a16:creationId xmlns:a16="http://schemas.microsoft.com/office/drawing/2014/main" id="{CE4D48DC-9A0E-AD17-7B17-834162CA4975}"/>
              </a:ext>
            </a:extLst>
          </p:cNvPr>
          <p:cNvSpPr txBox="1"/>
          <p:nvPr/>
        </p:nvSpPr>
        <p:spPr>
          <a:xfrm>
            <a:off x="4152876" y="4367477"/>
            <a:ext cx="4896544" cy="1038746"/>
          </a:xfrm>
          <a:prstGeom prst="rect">
            <a:avLst/>
          </a:prstGeom>
          <a:noFill/>
        </p:spPr>
        <p:txBody>
          <a:bodyPr wrap="square" lIns="0" tIns="0" rIns="0" bIns="0" rtlCol="0">
            <a:spAutoFit/>
          </a:bodyPr>
          <a:lstStyle/>
          <a:p>
            <a:pPr algn="ctr">
              <a:lnSpc>
                <a:spcPts val="2740"/>
              </a:lnSpc>
            </a:pPr>
            <a:r>
              <a:rPr lang="en-GB" sz="2500" b="1" dirty="0">
                <a:solidFill>
                  <a:srgbClr val="004976"/>
                </a:solidFill>
                <a:effectLst/>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Project leader of </a:t>
            </a:r>
            <a:br>
              <a:rPr lang="en-GB" sz="2500" b="1" dirty="0">
                <a:solidFill>
                  <a:srgbClr val="004976"/>
                </a:solidFill>
                <a:effectLst/>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effectLst/>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enhanced experimentation </a:t>
            </a:r>
            <a:r>
              <a:rPr lang="en-GB" sz="2500" b="1" dirty="0">
                <a:solidFill>
                  <a:srgbClr val="004976"/>
                </a:solidFill>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i</a:t>
            </a:r>
            <a:r>
              <a:rPr lang="en-GB" sz="2500" b="1" dirty="0">
                <a:solidFill>
                  <a:srgbClr val="004976"/>
                </a:solidFill>
                <a:effectLst/>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n </a:t>
            </a:r>
            <a:br>
              <a:rPr lang="en-GB" sz="2500" b="1" dirty="0">
                <a:solidFill>
                  <a:srgbClr val="004976"/>
                </a:solidFill>
                <a:effectLst/>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effectLst/>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oil and gas at Shell</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pic>
        <p:nvPicPr>
          <p:cNvPr id="9" name="Picture 8" descr="Image containing a link to the online project leader career video">
            <a:hlinkClick r:id="rId3"/>
            <a:extLst>
              <a:ext uri="{FF2B5EF4-FFF2-40B4-BE49-F238E27FC236}">
                <a16:creationId xmlns:a16="http://schemas.microsoft.com/office/drawing/2014/main" id="{F4539EF1-86E5-CCD0-B718-4185AAED3FC1}"/>
              </a:ext>
              <a:ext uri="{C183D7F6-B498-43B3-948B-1728B52AA6E4}">
                <adec:decorative xmlns:adec="http://schemas.microsoft.com/office/drawing/2017/decorative" val="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2498" y="2492896"/>
            <a:ext cx="6337300" cy="3454400"/>
          </a:xfrm>
          <a:prstGeom prst="rect">
            <a:avLst/>
          </a:prstGeom>
        </p:spPr>
      </p:pic>
      <p:pic>
        <p:nvPicPr>
          <p:cNvPr id="6" name="Picture 5">
            <a:extLst>
              <a:ext uri="{FF2B5EF4-FFF2-40B4-BE49-F238E27FC236}">
                <a16:creationId xmlns:a16="http://schemas.microsoft.com/office/drawing/2014/main" id="{A6CA762B-C406-F20F-BF90-00CEDB15D1DC}"/>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759C3E44-B617-A57D-E01A-010F5F06378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4" name="Picture 3">
            <a:extLst>
              <a:ext uri="{FF2B5EF4-FFF2-40B4-BE49-F238E27FC236}">
                <a16:creationId xmlns:a16="http://schemas.microsoft.com/office/drawing/2014/main" id="{E39F9DA1-DEDD-B58A-E4CF-58E08F3D7D1D}"/>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
        <p:nvSpPr>
          <p:cNvPr id="11" name="TextBox 10">
            <a:hlinkClick r:id="rId3"/>
            <a:extLst>
              <a:ext uri="{FF2B5EF4-FFF2-40B4-BE49-F238E27FC236}">
                <a16:creationId xmlns:a16="http://schemas.microsoft.com/office/drawing/2014/main" id="{4F2E1CA3-0E5B-B8CA-4312-BCEEC41813E3}"/>
              </a:ext>
            </a:extLst>
          </p:cNvPr>
          <p:cNvSpPr txBox="1"/>
          <p:nvPr/>
        </p:nvSpPr>
        <p:spPr>
          <a:xfrm>
            <a:off x="4280217" y="4713725"/>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rPr>
              <a:t>Project leader</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9182529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998D2-085F-349C-E1C1-82B7B41C96FC}"/>
              </a:ext>
            </a:extLst>
          </p:cNvPr>
          <p:cNvSpPr>
            <a:spLocks noGrp="1"/>
          </p:cNvSpPr>
          <p:nvPr>
            <p:ph type="title"/>
          </p:nvPr>
        </p:nvSpPr>
        <p:spPr/>
        <p:txBody>
          <a:bodyPr>
            <a:normAutofit fontScale="90000"/>
          </a:bodyPr>
          <a:lstStyle/>
          <a:p>
            <a:r>
              <a:rPr lang="en-US" dirty="0">
                <a:solidFill>
                  <a:srgbClr val="C80C2F"/>
                </a:solidFill>
              </a:rPr>
              <a:t>Meth</a:t>
            </a:r>
            <a:r>
              <a:rPr lang="en-US" dirty="0"/>
              <a:t>ane: CH</a:t>
            </a:r>
            <a:r>
              <a:rPr lang="en-US" baseline="-25000" dirty="0"/>
              <a:t>4</a:t>
            </a:r>
          </a:p>
        </p:txBody>
      </p:sp>
      <p:sp>
        <p:nvSpPr>
          <p:cNvPr id="5" name="Content Placeholder 6">
            <a:extLst>
              <a:ext uri="{FF2B5EF4-FFF2-40B4-BE49-F238E27FC236}">
                <a16:creationId xmlns:a16="http://schemas.microsoft.com/office/drawing/2014/main" id="{9BA07D2B-9C46-B8B7-4B6A-CFE51B3C817A}"/>
              </a:ext>
            </a:extLst>
          </p:cNvPr>
          <p:cNvSpPr txBox="1">
            <a:spLocks/>
          </p:cNvSpPr>
          <p:nvPr/>
        </p:nvSpPr>
        <p:spPr>
          <a:xfrm>
            <a:off x="1270800" y="1915200"/>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4" name="Picture 3" descr="Model of a methane molecule represented as a central black ball joined to four white balls through single bonds">
            <a:extLst>
              <a:ext uri="{FF2B5EF4-FFF2-40B4-BE49-F238E27FC236}">
                <a16:creationId xmlns:a16="http://schemas.microsoft.com/office/drawing/2014/main" id="{DB5819D5-6A67-9082-C588-8C24374588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4938" y="2649600"/>
            <a:ext cx="3383726" cy="2255547"/>
          </a:xfrm>
          <a:prstGeom prst="rect">
            <a:avLst/>
          </a:prstGeom>
        </p:spPr>
      </p:pic>
      <p:sp>
        <p:nvSpPr>
          <p:cNvPr id="6" name="Content Placeholder 6">
            <a:extLst>
              <a:ext uri="{FF2B5EF4-FFF2-40B4-BE49-F238E27FC236}">
                <a16:creationId xmlns:a16="http://schemas.microsoft.com/office/drawing/2014/main" id="{E177B546-4239-7204-DB19-71544F469A1A}"/>
              </a:ext>
            </a:extLst>
          </p:cNvPr>
          <p:cNvSpPr txBox="1">
            <a:spLocks/>
          </p:cNvSpPr>
          <p:nvPr/>
        </p:nvSpPr>
        <p:spPr>
          <a:xfrm>
            <a:off x="5756400" y="1915200"/>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7" name="Picture 6" descr="Full displayed formula of methane gas">
            <a:extLst>
              <a:ext uri="{FF2B5EF4-FFF2-40B4-BE49-F238E27FC236}">
                <a16:creationId xmlns:a16="http://schemas.microsoft.com/office/drawing/2014/main" id="{0A394686-F04D-D7F8-F68C-33463FC768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36149" y="2642400"/>
            <a:ext cx="2388366" cy="2435582"/>
          </a:xfrm>
          <a:prstGeom prst="rect">
            <a:avLst/>
          </a:prstGeom>
        </p:spPr>
      </p:pic>
      <p:pic>
        <p:nvPicPr>
          <p:cNvPr id="8" name="Picture 7">
            <a:extLst>
              <a:ext uri="{FF2B5EF4-FFF2-40B4-BE49-F238E27FC236}">
                <a16:creationId xmlns:a16="http://schemas.microsoft.com/office/drawing/2014/main" id="{36EEB75A-1105-EF0F-08DA-ED746601DBE1}"/>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8215026D-4035-B951-C132-FBCAB01A908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3" name="Picture 2">
            <a:extLst>
              <a:ext uri="{FF2B5EF4-FFF2-40B4-BE49-F238E27FC236}">
                <a16:creationId xmlns:a16="http://schemas.microsoft.com/office/drawing/2014/main" id="{84ADC0DB-F7A6-9A48-7007-FADA02B7EEA7}"/>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12324609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062CB-0F76-F72D-50CE-4E7FEFB0766F}"/>
              </a:ext>
            </a:extLst>
          </p:cNvPr>
          <p:cNvSpPr>
            <a:spLocks noGrp="1"/>
          </p:cNvSpPr>
          <p:nvPr>
            <p:ph type="title"/>
          </p:nvPr>
        </p:nvSpPr>
        <p:spPr/>
        <p:txBody>
          <a:bodyPr>
            <a:normAutofit fontScale="90000"/>
          </a:bodyPr>
          <a:lstStyle/>
          <a:p>
            <a:r>
              <a:rPr lang="en-US" dirty="0">
                <a:solidFill>
                  <a:srgbClr val="C80C2F"/>
                </a:solidFill>
              </a:rPr>
              <a:t>Eth</a:t>
            </a:r>
            <a:r>
              <a:rPr lang="en-US" dirty="0"/>
              <a:t>ane: C</a:t>
            </a:r>
            <a:r>
              <a:rPr lang="en-US" baseline="-25000" dirty="0"/>
              <a:t>2</a:t>
            </a:r>
            <a:r>
              <a:rPr lang="en-US" dirty="0"/>
              <a:t>H</a:t>
            </a:r>
            <a:r>
              <a:rPr lang="en-US" baseline="-25000" dirty="0"/>
              <a:t>6</a:t>
            </a:r>
          </a:p>
        </p:txBody>
      </p:sp>
      <p:sp>
        <p:nvSpPr>
          <p:cNvPr id="11" name="Content Placeholder 6">
            <a:extLst>
              <a:ext uri="{FF2B5EF4-FFF2-40B4-BE49-F238E27FC236}">
                <a16:creationId xmlns:a16="http://schemas.microsoft.com/office/drawing/2014/main" id="{94643D21-CA3D-37A1-3964-089CC9F2C50E}"/>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4" name="Picture 3" descr="Model of an ethane molecule represented as two black balls connected to each other through a single bond. Each of the black balls is also joined to three white balls through single bonds">
            <a:extLst>
              <a:ext uri="{FF2B5EF4-FFF2-40B4-BE49-F238E27FC236}">
                <a16:creationId xmlns:a16="http://schemas.microsoft.com/office/drawing/2014/main" id="{5FAC5AE9-188D-DBE1-6874-1EF4BB9A49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258" y="2649600"/>
            <a:ext cx="3347864" cy="2231909"/>
          </a:xfrm>
          <a:prstGeom prst="rect">
            <a:avLst/>
          </a:prstGeom>
        </p:spPr>
      </p:pic>
      <p:sp>
        <p:nvSpPr>
          <p:cNvPr id="10" name="Content Placeholder 6">
            <a:extLst>
              <a:ext uri="{FF2B5EF4-FFF2-40B4-BE49-F238E27FC236}">
                <a16:creationId xmlns:a16="http://schemas.microsoft.com/office/drawing/2014/main" id="{E5568A0A-453F-EFC4-B954-715813B77408}"/>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of ethane gas">
            <a:extLst>
              <a:ext uri="{FF2B5EF4-FFF2-40B4-BE49-F238E27FC236}">
                <a16:creationId xmlns:a16="http://schemas.microsoft.com/office/drawing/2014/main" id="{B5CA5923-F54E-C61A-6C3D-77D2A1B6263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3671" y="2649600"/>
            <a:ext cx="3133321" cy="2450642"/>
          </a:xfrm>
          <a:prstGeom prst="rect">
            <a:avLst/>
          </a:prstGeom>
        </p:spPr>
      </p:pic>
      <p:pic>
        <p:nvPicPr>
          <p:cNvPr id="7" name="Picture 6">
            <a:extLst>
              <a:ext uri="{FF2B5EF4-FFF2-40B4-BE49-F238E27FC236}">
                <a16:creationId xmlns:a16="http://schemas.microsoft.com/office/drawing/2014/main" id="{3680D50A-AFA7-4D95-5B0C-AC5DCECECB1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AF0CA0FA-9378-F115-1049-A08F03AA9D6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5" name="Picture 4">
            <a:extLst>
              <a:ext uri="{FF2B5EF4-FFF2-40B4-BE49-F238E27FC236}">
                <a16:creationId xmlns:a16="http://schemas.microsoft.com/office/drawing/2014/main" id="{1A61955E-C59A-6C4C-5922-EF6A6EBBB9E0}"/>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1852371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80194-D40E-F8FF-D49E-F814F791C389}"/>
              </a:ext>
            </a:extLst>
          </p:cNvPr>
          <p:cNvSpPr>
            <a:spLocks noGrp="1"/>
          </p:cNvSpPr>
          <p:nvPr>
            <p:ph type="title"/>
          </p:nvPr>
        </p:nvSpPr>
        <p:spPr/>
        <p:txBody>
          <a:bodyPr>
            <a:normAutofit fontScale="90000"/>
          </a:bodyPr>
          <a:lstStyle/>
          <a:p>
            <a:r>
              <a:rPr lang="en-US" dirty="0">
                <a:solidFill>
                  <a:srgbClr val="C80C2F"/>
                </a:solidFill>
              </a:rPr>
              <a:t>Prop</a:t>
            </a:r>
            <a:r>
              <a:rPr lang="en-US" dirty="0"/>
              <a:t>ane: C</a:t>
            </a:r>
            <a:r>
              <a:rPr lang="en-US" baseline="-25000" dirty="0"/>
              <a:t>3</a:t>
            </a:r>
            <a:r>
              <a:rPr lang="en-US" dirty="0"/>
              <a:t>H</a:t>
            </a:r>
            <a:r>
              <a:rPr lang="en-US" baseline="-25000" dirty="0"/>
              <a:t>8</a:t>
            </a:r>
            <a:endParaRPr lang="en-US" dirty="0"/>
          </a:p>
        </p:txBody>
      </p:sp>
      <p:sp>
        <p:nvSpPr>
          <p:cNvPr id="11" name="Content Placeholder 6">
            <a:extLst>
              <a:ext uri="{FF2B5EF4-FFF2-40B4-BE49-F238E27FC236}">
                <a16:creationId xmlns:a16="http://schemas.microsoft.com/office/drawing/2014/main" id="{8E7403E7-CBBE-2FB5-4D00-77EF4A024674}"/>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5" name="Picture 4" descr="Model of a propane molecule represented as three black balls connected to each other through a single bond. The two end black balls are connected to three white balls through single bonds and the central black ball is connected to two white balls through single bonds">
            <a:extLst>
              <a:ext uri="{FF2B5EF4-FFF2-40B4-BE49-F238E27FC236}">
                <a16:creationId xmlns:a16="http://schemas.microsoft.com/office/drawing/2014/main" id="{79E283CC-7F99-F716-4462-A848D44290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0182" y="2649600"/>
            <a:ext cx="4032015" cy="2688381"/>
          </a:xfrm>
          <a:prstGeom prst="rect">
            <a:avLst/>
          </a:prstGeom>
        </p:spPr>
      </p:pic>
      <p:sp>
        <p:nvSpPr>
          <p:cNvPr id="10" name="Content Placeholder 6">
            <a:extLst>
              <a:ext uri="{FF2B5EF4-FFF2-40B4-BE49-F238E27FC236}">
                <a16:creationId xmlns:a16="http://schemas.microsoft.com/office/drawing/2014/main" id="{98FA688A-854E-D04C-10C8-7B4E1C31BA22}"/>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Full displayed formula of propane gas">
            <a:extLst>
              <a:ext uri="{FF2B5EF4-FFF2-40B4-BE49-F238E27FC236}">
                <a16:creationId xmlns:a16="http://schemas.microsoft.com/office/drawing/2014/main" id="{577B3EC9-C4A5-E113-0377-D46357DED9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56400" y="2649600"/>
            <a:ext cx="3505084" cy="2376264"/>
          </a:xfrm>
          <a:prstGeom prst="rect">
            <a:avLst/>
          </a:prstGeom>
        </p:spPr>
      </p:pic>
      <p:pic>
        <p:nvPicPr>
          <p:cNvPr id="7" name="Picture 6">
            <a:extLst>
              <a:ext uri="{FF2B5EF4-FFF2-40B4-BE49-F238E27FC236}">
                <a16:creationId xmlns:a16="http://schemas.microsoft.com/office/drawing/2014/main" id="{C6E8E4B0-877D-D0AD-3918-A3F3D2B93DD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721368A5-A98D-37C6-2DC0-9FC5AA7F317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4" name="Picture 3">
            <a:extLst>
              <a:ext uri="{FF2B5EF4-FFF2-40B4-BE49-F238E27FC236}">
                <a16:creationId xmlns:a16="http://schemas.microsoft.com/office/drawing/2014/main" id="{A2D5305A-C7FE-4880-680C-5A93A31A9F38}"/>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23958101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F5313-5FF7-B459-95BD-AE4A46BDA60B}"/>
              </a:ext>
            </a:extLst>
          </p:cNvPr>
          <p:cNvSpPr>
            <a:spLocks noGrp="1"/>
          </p:cNvSpPr>
          <p:nvPr>
            <p:ph type="title"/>
          </p:nvPr>
        </p:nvSpPr>
        <p:spPr/>
        <p:txBody>
          <a:bodyPr>
            <a:normAutofit fontScale="90000"/>
          </a:bodyPr>
          <a:lstStyle/>
          <a:p>
            <a:r>
              <a:rPr lang="en-US" dirty="0">
                <a:solidFill>
                  <a:srgbClr val="C80C2F"/>
                </a:solidFill>
              </a:rPr>
              <a:t>But</a:t>
            </a:r>
            <a:r>
              <a:rPr lang="en-US" dirty="0"/>
              <a:t>ane: C</a:t>
            </a:r>
            <a:r>
              <a:rPr lang="en-US" baseline="-25000" dirty="0"/>
              <a:t>4</a:t>
            </a:r>
            <a:r>
              <a:rPr lang="en-US" dirty="0"/>
              <a:t>H</a:t>
            </a:r>
            <a:r>
              <a:rPr lang="en-US" baseline="-25000" dirty="0"/>
              <a:t>10</a:t>
            </a:r>
            <a:endParaRPr lang="en-US" dirty="0"/>
          </a:p>
        </p:txBody>
      </p:sp>
      <p:sp>
        <p:nvSpPr>
          <p:cNvPr id="11" name="Content Placeholder 6">
            <a:extLst>
              <a:ext uri="{FF2B5EF4-FFF2-40B4-BE49-F238E27FC236}">
                <a16:creationId xmlns:a16="http://schemas.microsoft.com/office/drawing/2014/main" id="{F7A10C6B-6643-0289-725C-748E9043D7CA}"/>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5" name="Picture 4" descr="Model of a butane molecule represented as four black balls connected to each other through  single bonds. The two end black balls are connected to three white balls through single bonds and the two central black balls are connected to two white balls through single bonds">
            <a:extLst>
              <a:ext uri="{FF2B5EF4-FFF2-40B4-BE49-F238E27FC236}">
                <a16:creationId xmlns:a16="http://schemas.microsoft.com/office/drawing/2014/main" id="{6E594398-3824-DCEF-A0FE-75E18064BF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218" y="2649600"/>
            <a:ext cx="4067944" cy="2711639"/>
          </a:xfrm>
          <a:prstGeom prst="rect">
            <a:avLst/>
          </a:prstGeom>
        </p:spPr>
      </p:pic>
      <p:sp>
        <p:nvSpPr>
          <p:cNvPr id="10" name="Content Placeholder 6">
            <a:extLst>
              <a:ext uri="{FF2B5EF4-FFF2-40B4-BE49-F238E27FC236}">
                <a16:creationId xmlns:a16="http://schemas.microsoft.com/office/drawing/2014/main" id="{B08EB872-4391-ED97-BB65-8475A8FD85C7}"/>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Full displayed formula for butane gas">
            <a:extLst>
              <a:ext uri="{FF2B5EF4-FFF2-40B4-BE49-F238E27FC236}">
                <a16:creationId xmlns:a16="http://schemas.microsoft.com/office/drawing/2014/main" id="{66FE20CB-948A-9B74-0B31-8A2F191C8E3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8388" y="2649600"/>
            <a:ext cx="3983888" cy="1951141"/>
          </a:xfrm>
          <a:prstGeom prst="rect">
            <a:avLst/>
          </a:prstGeom>
        </p:spPr>
      </p:pic>
      <p:pic>
        <p:nvPicPr>
          <p:cNvPr id="7" name="Picture 6">
            <a:extLst>
              <a:ext uri="{FF2B5EF4-FFF2-40B4-BE49-F238E27FC236}">
                <a16:creationId xmlns:a16="http://schemas.microsoft.com/office/drawing/2014/main" id="{0C4640E0-E7CA-AC4B-2739-B0E321DC994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DAE76C22-F633-0CA2-848A-33152155C78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3" name="Picture 2">
            <a:extLst>
              <a:ext uri="{FF2B5EF4-FFF2-40B4-BE49-F238E27FC236}">
                <a16:creationId xmlns:a16="http://schemas.microsoft.com/office/drawing/2014/main" id="{D50A8064-F454-833B-BAA4-776233C0D037}"/>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24086858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6AF13B5-481C-493C-9CEB-C805C135BE2A}"/>
              </a:ext>
            </a:extLst>
          </p:cNvPr>
          <p:cNvSpPr>
            <a:spLocks noGrp="1"/>
          </p:cNvSpPr>
          <p:nvPr>
            <p:ph type="title"/>
          </p:nvPr>
        </p:nvSpPr>
        <p:spPr/>
        <p:txBody>
          <a:bodyPr>
            <a:normAutofit fontScale="90000"/>
          </a:bodyPr>
          <a:lstStyle/>
          <a:p>
            <a:r>
              <a:rPr lang="en-GB" dirty="0">
                <a:cs typeface="Arial" panose="020B0604020202020204" pitchFamily="34" charset="0"/>
              </a:rPr>
              <a:t>General formula for alkanes</a:t>
            </a:r>
          </a:p>
        </p:txBody>
      </p:sp>
      <p:sp>
        <p:nvSpPr>
          <p:cNvPr id="2" name="Content Placeholder 1">
            <a:extLst>
              <a:ext uri="{FF2B5EF4-FFF2-40B4-BE49-F238E27FC236}">
                <a16:creationId xmlns:a16="http://schemas.microsoft.com/office/drawing/2014/main" id="{38B759D0-CE52-3A0E-9CC8-87374927E3C8}"/>
              </a:ext>
            </a:extLst>
          </p:cNvPr>
          <p:cNvSpPr>
            <a:spLocks noGrp="1"/>
          </p:cNvSpPr>
          <p:nvPr>
            <p:ph idx="10"/>
          </p:nvPr>
        </p:nvSpPr>
        <p:spPr>
          <a:xfrm>
            <a:off x="540070" y="1260000"/>
            <a:ext cx="9001172" cy="1664944"/>
          </a:xfrm>
        </p:spPr>
        <p:txBody>
          <a:bodyPr>
            <a:normAutofit/>
          </a:bodyPr>
          <a:lstStyle/>
          <a:p>
            <a:pPr marL="342000" indent="-342000"/>
            <a:r>
              <a:rPr lang="en-GB" b="1" dirty="0">
                <a:solidFill>
                  <a:srgbClr val="C80C2F"/>
                </a:solidFill>
              </a:rPr>
              <a:t>2</a:t>
            </a:r>
            <a:r>
              <a:rPr lang="en-GB" sz="2200" b="1" dirty="0">
                <a:solidFill>
                  <a:srgbClr val="C80C2F"/>
                </a:solidFill>
                <a:cs typeface="Arial" panose="020B0604020202020204" pitchFamily="34" charset="0"/>
              </a:rPr>
              <a:t>.	</a:t>
            </a:r>
            <a:r>
              <a:rPr lang="en-GB" dirty="0">
                <a:latin typeface="Arial" panose="020B0604020202020204" pitchFamily="34" charset="0"/>
                <a:ea typeface="Calibri" panose="020F0502020204030204" pitchFamily="34" charset="0"/>
              </a:rPr>
              <a:t>The number of hydrogen atoms is determined by doubling the number of carbon atoms and adding two.</a:t>
            </a:r>
          </a:p>
          <a:p>
            <a:pPr>
              <a:spcBef>
                <a:spcPts val="2000"/>
              </a:spcBef>
            </a:pPr>
            <a:r>
              <a:rPr lang="en-GB" b="1" dirty="0">
                <a:solidFill>
                  <a:srgbClr val="C80C2F"/>
                </a:solidFill>
              </a:rPr>
              <a:t>3</a:t>
            </a:r>
            <a:r>
              <a:rPr lang="en-GB" sz="2200" b="1" dirty="0">
                <a:solidFill>
                  <a:srgbClr val="C80C2F"/>
                </a:solidFill>
                <a:latin typeface="Arial" panose="020B0604020202020204" pitchFamily="34" charset="0"/>
                <a:cs typeface="Arial" panose="020B0604020202020204" pitchFamily="34" charset="0"/>
              </a:rPr>
              <a:t>.</a:t>
            </a:r>
            <a:endParaRPr lang="en-GB" dirty="0">
              <a:latin typeface="Arial" panose="020B0604020202020204" pitchFamily="34" charset="0"/>
              <a:ea typeface="Calibri" panose="020F0502020204030204" pitchFamily="34" charset="0"/>
            </a:endParaRPr>
          </a:p>
        </p:txBody>
      </p:sp>
      <p:sp>
        <p:nvSpPr>
          <p:cNvPr id="6" name="TextBox 5">
            <a:extLst>
              <a:ext uri="{FF2B5EF4-FFF2-40B4-BE49-F238E27FC236}">
                <a16:creationId xmlns:a16="http://schemas.microsoft.com/office/drawing/2014/main" id="{D32CD1BB-C5B3-6813-0111-A7DC4FA49396}"/>
              </a:ext>
            </a:extLst>
          </p:cNvPr>
          <p:cNvSpPr txBox="1"/>
          <p:nvPr/>
        </p:nvSpPr>
        <p:spPr>
          <a:xfrm>
            <a:off x="-167902" y="2201645"/>
            <a:ext cx="4320480" cy="861774"/>
          </a:xfrm>
          <a:prstGeom prst="rect">
            <a:avLst/>
          </a:prstGeom>
          <a:noFill/>
        </p:spPr>
        <p:txBody>
          <a:bodyPr wrap="square" rtlCol="0">
            <a:spAutoFit/>
          </a:bodyPr>
          <a:lstStyle/>
          <a:p>
            <a:pPr algn="ctr"/>
            <a:r>
              <a:rPr lang="en-US" sz="5000" dirty="0">
                <a:latin typeface="Arial" panose="020B0604020202020204" pitchFamily="34" charset="0"/>
                <a:cs typeface="Arial" panose="020B0604020202020204" pitchFamily="34" charset="0"/>
              </a:rPr>
              <a:t>C</a:t>
            </a:r>
            <a:r>
              <a:rPr lang="en-US" sz="5000" i="1" baseline="-25000" dirty="0">
                <a:latin typeface="Arial" panose="020B0604020202020204" pitchFamily="34" charset="0"/>
                <a:cs typeface="Arial" panose="020B0604020202020204" pitchFamily="34" charset="0"/>
              </a:rPr>
              <a:t>n</a:t>
            </a:r>
            <a:r>
              <a:rPr lang="en-US" sz="5000" dirty="0">
                <a:latin typeface="Arial" panose="020B0604020202020204" pitchFamily="34" charset="0"/>
                <a:cs typeface="Arial" panose="020B0604020202020204" pitchFamily="34" charset="0"/>
              </a:rPr>
              <a:t>H</a:t>
            </a:r>
            <a:r>
              <a:rPr lang="en-US" sz="5000" i="1" baseline="-25000" dirty="0">
                <a:latin typeface="Arial" panose="020B0604020202020204" pitchFamily="34" charset="0"/>
                <a:cs typeface="Arial" panose="020B0604020202020204" pitchFamily="34" charset="0"/>
              </a:rPr>
              <a:t>2n</a:t>
            </a:r>
            <a:r>
              <a:rPr lang="en-US" sz="5000" baseline="-25000" dirty="0">
                <a:latin typeface="Arial" panose="020B0604020202020204" pitchFamily="34" charset="0"/>
                <a:cs typeface="Arial" panose="020B0604020202020204" pitchFamily="34" charset="0"/>
              </a:rPr>
              <a:t>+2</a:t>
            </a:r>
          </a:p>
        </p:txBody>
      </p:sp>
      <p:pic>
        <p:nvPicPr>
          <p:cNvPr id="3" name="Picture 2">
            <a:extLst>
              <a:ext uri="{FF2B5EF4-FFF2-40B4-BE49-F238E27FC236}">
                <a16:creationId xmlns:a16="http://schemas.microsoft.com/office/drawing/2014/main" id="{E0D97702-F69E-1E65-D65A-2EB899D1713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4" name="Text Placeholder 2">
            <a:extLst>
              <a:ext uri="{FF2B5EF4-FFF2-40B4-BE49-F238E27FC236}">
                <a16:creationId xmlns:a16="http://schemas.microsoft.com/office/drawing/2014/main" id="{EAEB3F40-0EA2-2A09-8AB3-6F29D2F1E0E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5" name="Picture 4">
            <a:extLst>
              <a:ext uri="{FF2B5EF4-FFF2-40B4-BE49-F238E27FC236}">
                <a16:creationId xmlns:a16="http://schemas.microsoft.com/office/drawing/2014/main" id="{2195BE5E-110B-D1F8-800C-A43432DD3C8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4214402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2BF7F-68CC-3F62-6941-10C984EFFA60}"/>
              </a:ext>
            </a:extLst>
          </p:cNvPr>
          <p:cNvSpPr>
            <a:spLocks noGrp="1"/>
          </p:cNvSpPr>
          <p:nvPr>
            <p:ph type="title"/>
          </p:nvPr>
        </p:nvSpPr>
        <p:spPr/>
        <p:txBody>
          <a:bodyPr>
            <a:normAutofit fontScale="90000"/>
          </a:bodyPr>
          <a:lstStyle/>
          <a:p>
            <a:r>
              <a:rPr lang="en-US" dirty="0">
                <a:solidFill>
                  <a:srgbClr val="C80C2F"/>
                </a:solidFill>
              </a:rPr>
              <a:t>Pent</a:t>
            </a:r>
            <a:r>
              <a:rPr lang="en-US" dirty="0"/>
              <a:t>ane: C</a:t>
            </a:r>
            <a:r>
              <a:rPr lang="en-US" baseline="-25000" dirty="0"/>
              <a:t>5</a:t>
            </a:r>
            <a:r>
              <a:rPr lang="en-US" dirty="0"/>
              <a:t>H</a:t>
            </a:r>
            <a:r>
              <a:rPr lang="en-US" baseline="-25000" dirty="0"/>
              <a:t>12</a:t>
            </a:r>
            <a:endParaRPr lang="en-US" dirty="0"/>
          </a:p>
        </p:txBody>
      </p:sp>
      <p:sp>
        <p:nvSpPr>
          <p:cNvPr id="11" name="Content Placeholder 6">
            <a:extLst>
              <a:ext uri="{FF2B5EF4-FFF2-40B4-BE49-F238E27FC236}">
                <a16:creationId xmlns:a16="http://schemas.microsoft.com/office/drawing/2014/main" id="{50EA8BC7-5D88-5493-D817-40C3FDE6AC31}"/>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a pentane molecule represented as five black balls connected to each other through single bonds. The two end black balls are connected to three white balls through single bonds and the central three black balls are connected to two white balls through single bonds">
            <a:extLst>
              <a:ext uri="{FF2B5EF4-FFF2-40B4-BE49-F238E27FC236}">
                <a16:creationId xmlns:a16="http://schemas.microsoft.com/office/drawing/2014/main" id="{BB9BFDD3-ACFB-E2B8-B666-95FFDA868D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226" y="2649600"/>
            <a:ext cx="3923928" cy="2615952"/>
          </a:xfrm>
          <a:prstGeom prst="rect">
            <a:avLst/>
          </a:prstGeom>
        </p:spPr>
      </p:pic>
      <p:sp>
        <p:nvSpPr>
          <p:cNvPr id="10" name="Content Placeholder 6">
            <a:extLst>
              <a:ext uri="{FF2B5EF4-FFF2-40B4-BE49-F238E27FC236}">
                <a16:creationId xmlns:a16="http://schemas.microsoft.com/office/drawing/2014/main" id="{BDB22A4B-1852-DCE4-9250-E29D1FBD298F}"/>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of pentane">
            <a:extLst>
              <a:ext uri="{FF2B5EF4-FFF2-40B4-BE49-F238E27FC236}">
                <a16:creationId xmlns:a16="http://schemas.microsoft.com/office/drawing/2014/main" id="{773CF089-3B9F-FF67-7E6B-CBB0290155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1371" y="2649600"/>
            <a:ext cx="4270172" cy="1733708"/>
          </a:xfrm>
          <a:prstGeom prst="rect">
            <a:avLst/>
          </a:prstGeom>
        </p:spPr>
      </p:pic>
      <p:pic>
        <p:nvPicPr>
          <p:cNvPr id="4" name="Picture 3">
            <a:extLst>
              <a:ext uri="{FF2B5EF4-FFF2-40B4-BE49-F238E27FC236}">
                <a16:creationId xmlns:a16="http://schemas.microsoft.com/office/drawing/2014/main" id="{2DACBCBD-F030-32AF-D03E-448B09CBCE91}"/>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A1B3EE05-9BC3-04BC-818C-98859D6758C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3" name="Picture 2">
            <a:extLst>
              <a:ext uri="{FF2B5EF4-FFF2-40B4-BE49-F238E27FC236}">
                <a16:creationId xmlns:a16="http://schemas.microsoft.com/office/drawing/2014/main" id="{EC0F33EB-CE3F-2127-4497-FB603E4289ED}"/>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3171833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3BA14-D805-D1F8-7C87-3A6B683840E3}"/>
              </a:ext>
            </a:extLst>
          </p:cNvPr>
          <p:cNvSpPr>
            <a:spLocks noGrp="1"/>
          </p:cNvSpPr>
          <p:nvPr>
            <p:ph type="title"/>
          </p:nvPr>
        </p:nvSpPr>
        <p:spPr/>
        <p:txBody>
          <a:bodyPr>
            <a:normAutofit fontScale="90000"/>
          </a:bodyPr>
          <a:lstStyle/>
          <a:p>
            <a:r>
              <a:rPr lang="en-US" dirty="0">
                <a:solidFill>
                  <a:srgbClr val="C80C2F"/>
                </a:solidFill>
              </a:rPr>
              <a:t>Hex</a:t>
            </a:r>
            <a:r>
              <a:rPr lang="en-US" dirty="0"/>
              <a:t>ane: C</a:t>
            </a:r>
            <a:r>
              <a:rPr lang="en-US" baseline="-25000" dirty="0"/>
              <a:t>6</a:t>
            </a:r>
            <a:r>
              <a:rPr lang="en-US" dirty="0"/>
              <a:t>H</a:t>
            </a:r>
            <a:r>
              <a:rPr lang="en-US" baseline="-25000" dirty="0"/>
              <a:t>14</a:t>
            </a:r>
            <a:endParaRPr lang="en-US" dirty="0"/>
          </a:p>
        </p:txBody>
      </p:sp>
      <p:sp>
        <p:nvSpPr>
          <p:cNvPr id="11" name="Content Placeholder 6">
            <a:extLst>
              <a:ext uri="{FF2B5EF4-FFF2-40B4-BE49-F238E27FC236}">
                <a16:creationId xmlns:a16="http://schemas.microsoft.com/office/drawing/2014/main" id="{568B6825-C2E8-E96C-8260-475A39115034}"/>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a hexane molecule represented as six black balls connected to each other through a single bond. The two end black balls are connected to three white balls through single bonds and the central four black balls are connected to two white balls through single bonds">
            <a:extLst>
              <a:ext uri="{FF2B5EF4-FFF2-40B4-BE49-F238E27FC236}">
                <a16:creationId xmlns:a16="http://schemas.microsoft.com/office/drawing/2014/main" id="{F4F21BDF-577E-7918-3B13-CF342719833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8268" y="2649600"/>
            <a:ext cx="3815844" cy="2543651"/>
          </a:xfrm>
          <a:prstGeom prst="rect">
            <a:avLst/>
          </a:prstGeom>
        </p:spPr>
      </p:pic>
      <p:sp>
        <p:nvSpPr>
          <p:cNvPr id="10" name="Content Placeholder 6">
            <a:extLst>
              <a:ext uri="{FF2B5EF4-FFF2-40B4-BE49-F238E27FC236}">
                <a16:creationId xmlns:a16="http://schemas.microsoft.com/office/drawing/2014/main" id="{18BF2824-4F09-FA7A-D2A0-144C5DB92963}"/>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of hexane">
            <a:extLst>
              <a:ext uri="{FF2B5EF4-FFF2-40B4-BE49-F238E27FC236}">
                <a16:creationId xmlns:a16="http://schemas.microsoft.com/office/drawing/2014/main" id="{09FDA244-23BA-0A66-231E-989008808F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2698" y="2649600"/>
            <a:ext cx="4422025" cy="1512168"/>
          </a:xfrm>
          <a:prstGeom prst="rect">
            <a:avLst/>
          </a:prstGeom>
        </p:spPr>
      </p:pic>
      <p:pic>
        <p:nvPicPr>
          <p:cNvPr id="4" name="Picture 3">
            <a:extLst>
              <a:ext uri="{FF2B5EF4-FFF2-40B4-BE49-F238E27FC236}">
                <a16:creationId xmlns:a16="http://schemas.microsoft.com/office/drawing/2014/main" id="{0BB3BDA2-FF3B-35D5-2FF4-CCFAF0A8E0B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2FBC20C7-A36F-1E2B-893A-C75E888085D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3" name="Picture 2">
            <a:extLst>
              <a:ext uri="{FF2B5EF4-FFF2-40B4-BE49-F238E27FC236}">
                <a16:creationId xmlns:a16="http://schemas.microsoft.com/office/drawing/2014/main" id="{A748B7E5-C454-7D12-E695-F8F0B7A43650}"/>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14700423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BA6F4-FBA2-6283-9A39-22F3B5853360}"/>
              </a:ext>
            </a:extLst>
          </p:cNvPr>
          <p:cNvSpPr>
            <a:spLocks noGrp="1"/>
          </p:cNvSpPr>
          <p:nvPr>
            <p:ph type="title"/>
          </p:nvPr>
        </p:nvSpPr>
        <p:spPr/>
        <p:txBody>
          <a:bodyPr>
            <a:normAutofit fontScale="90000"/>
          </a:bodyPr>
          <a:lstStyle/>
          <a:p>
            <a:r>
              <a:rPr lang="en-US" dirty="0">
                <a:solidFill>
                  <a:srgbClr val="C80C2F"/>
                </a:solidFill>
              </a:rPr>
              <a:t>Hept</a:t>
            </a:r>
            <a:r>
              <a:rPr lang="en-US" dirty="0"/>
              <a:t>ane: C</a:t>
            </a:r>
            <a:r>
              <a:rPr lang="en-US" baseline="-25000" dirty="0"/>
              <a:t>7</a:t>
            </a:r>
            <a:r>
              <a:rPr lang="en-US" dirty="0"/>
              <a:t>H</a:t>
            </a:r>
            <a:r>
              <a:rPr lang="en-US" baseline="-25000" dirty="0"/>
              <a:t>16</a:t>
            </a:r>
            <a:endParaRPr lang="en-US" dirty="0"/>
          </a:p>
        </p:txBody>
      </p:sp>
      <p:sp>
        <p:nvSpPr>
          <p:cNvPr id="11" name="Content Placeholder 6">
            <a:extLst>
              <a:ext uri="{FF2B5EF4-FFF2-40B4-BE49-F238E27FC236}">
                <a16:creationId xmlns:a16="http://schemas.microsoft.com/office/drawing/2014/main" id="{11A9B409-C60F-3DCE-3E74-61D1F13994A5}"/>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4" name="Picture 3" descr="Model of a heptane molecule represented as seven black balls connected to each other through a single bond. The two end black balls are connected to three white balls through single bonds and the central five black balls are connected to two white balls through single bonds">
            <a:extLst>
              <a:ext uri="{FF2B5EF4-FFF2-40B4-BE49-F238E27FC236}">
                <a16:creationId xmlns:a16="http://schemas.microsoft.com/office/drawing/2014/main" id="{BB5B6B64-21EC-D043-E7CB-2140DFD263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9250" y="2649600"/>
            <a:ext cx="3793879" cy="2529252"/>
          </a:xfrm>
          <a:prstGeom prst="rect">
            <a:avLst/>
          </a:prstGeom>
        </p:spPr>
      </p:pic>
      <p:sp>
        <p:nvSpPr>
          <p:cNvPr id="10" name="Content Placeholder 6">
            <a:extLst>
              <a:ext uri="{FF2B5EF4-FFF2-40B4-BE49-F238E27FC236}">
                <a16:creationId xmlns:a16="http://schemas.microsoft.com/office/drawing/2014/main" id="{F6D5379F-C6E6-849D-BC84-73C7E01E3521}"/>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of heptane">
            <a:extLst>
              <a:ext uri="{FF2B5EF4-FFF2-40B4-BE49-F238E27FC236}">
                <a16:creationId xmlns:a16="http://schemas.microsoft.com/office/drawing/2014/main" id="{56D00EE6-730D-8905-5583-0D49FECA62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44141" y="2649600"/>
            <a:ext cx="4355976" cy="1301523"/>
          </a:xfrm>
          <a:prstGeom prst="rect">
            <a:avLst/>
          </a:prstGeom>
        </p:spPr>
      </p:pic>
      <p:pic>
        <p:nvPicPr>
          <p:cNvPr id="6" name="Picture 5">
            <a:extLst>
              <a:ext uri="{FF2B5EF4-FFF2-40B4-BE49-F238E27FC236}">
                <a16:creationId xmlns:a16="http://schemas.microsoft.com/office/drawing/2014/main" id="{B105680F-7F2F-39FF-F45E-C12E5B5E3A6B}"/>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40C7302A-2C1C-CCE9-2620-5CAA6201EBE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3" name="Picture 2">
            <a:extLst>
              <a:ext uri="{FF2B5EF4-FFF2-40B4-BE49-F238E27FC236}">
                <a16:creationId xmlns:a16="http://schemas.microsoft.com/office/drawing/2014/main" id="{C6E1656A-2378-CA06-8F26-6FA223A6F3DA}"/>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1385479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19C2E-C805-88AE-1FA6-7D3DD09EA2BB}"/>
              </a:ext>
            </a:extLst>
          </p:cNvPr>
          <p:cNvSpPr>
            <a:spLocks noGrp="1"/>
          </p:cNvSpPr>
          <p:nvPr>
            <p:ph type="title"/>
          </p:nvPr>
        </p:nvSpPr>
        <p:spPr>
          <a:xfrm>
            <a:off x="540070" y="540000"/>
            <a:ext cx="9001172" cy="439200"/>
          </a:xfrm>
        </p:spPr>
        <p:txBody>
          <a:bodyPr>
            <a:normAutofit fontScale="90000"/>
          </a:bodyPr>
          <a:lstStyle/>
          <a:p>
            <a:r>
              <a:rPr lang="en-GB" dirty="0"/>
              <a:t>Hydrocarbons</a:t>
            </a:r>
          </a:p>
        </p:txBody>
      </p:sp>
      <p:sp>
        <p:nvSpPr>
          <p:cNvPr id="6" name="Content Placeholder 5">
            <a:extLst>
              <a:ext uri="{FF2B5EF4-FFF2-40B4-BE49-F238E27FC236}">
                <a16:creationId xmlns:a16="http://schemas.microsoft.com/office/drawing/2014/main" id="{554EBC20-B9AB-5248-EEF0-1FCB66C7FBF7}"/>
              </a:ext>
            </a:extLst>
          </p:cNvPr>
          <p:cNvSpPr>
            <a:spLocks noGrp="1"/>
          </p:cNvSpPr>
          <p:nvPr>
            <p:ph idx="10"/>
          </p:nvPr>
        </p:nvSpPr>
        <p:spPr>
          <a:xfrm>
            <a:off x="540070" y="1260000"/>
            <a:ext cx="9001172" cy="656832"/>
          </a:xfrm>
        </p:spPr>
        <p:txBody>
          <a:bodyPr/>
          <a:lstStyle/>
          <a:p>
            <a:r>
              <a:rPr lang="en-GB" sz="2200" dirty="0">
                <a:latin typeface="Arial" panose="020B0604020202020204" pitchFamily="34" charset="0"/>
                <a:cs typeface="Arial" panose="020B0604020202020204" pitchFamily="34" charset="0"/>
              </a:rPr>
              <a:t>Hydrocarbons are compounds made up of only:</a:t>
            </a:r>
          </a:p>
        </p:txBody>
      </p:sp>
      <p:pic>
        <p:nvPicPr>
          <p:cNvPr id="7" name="Picture 6">
            <a:extLst>
              <a:ext uri="{FF2B5EF4-FFF2-40B4-BE49-F238E27FC236}">
                <a16:creationId xmlns:a16="http://schemas.microsoft.com/office/drawing/2014/main" id="{3EB45148-70D4-1DCD-7BB1-94FB21503BB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17" name="Picture 16" descr="Chemical symbol for hydrogen with an atomic number of 1 and a mass number of 1">
            <a:extLst>
              <a:ext uri="{FF2B5EF4-FFF2-40B4-BE49-F238E27FC236}">
                <a16:creationId xmlns:a16="http://schemas.microsoft.com/office/drawing/2014/main" id="{49F7413D-0E8B-D9BF-64A0-BF68D8580D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56434" y="2348810"/>
            <a:ext cx="2232311" cy="2523600"/>
          </a:xfrm>
          <a:prstGeom prst="rect">
            <a:avLst/>
          </a:prstGeom>
        </p:spPr>
      </p:pic>
      <p:pic>
        <p:nvPicPr>
          <p:cNvPr id="9" name="Picture 8" descr="Chemical symbol for carbon with an atomic number of 6 and a mass number of 12">
            <a:extLst>
              <a:ext uri="{FF2B5EF4-FFF2-40B4-BE49-F238E27FC236}">
                <a16:creationId xmlns:a16="http://schemas.microsoft.com/office/drawing/2014/main" id="{4779D319-67BD-57AC-FC13-3821FE73192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74688" y="2348880"/>
            <a:ext cx="2232311" cy="2523600"/>
          </a:xfrm>
          <a:prstGeom prst="rect">
            <a:avLst/>
          </a:prstGeom>
        </p:spPr>
      </p:pic>
      <p:pic>
        <p:nvPicPr>
          <p:cNvPr id="3" name="Picture 2">
            <a:extLst>
              <a:ext uri="{FF2B5EF4-FFF2-40B4-BE49-F238E27FC236}">
                <a16:creationId xmlns:a16="http://schemas.microsoft.com/office/drawing/2014/main" id="{FA3FF1F5-F570-4744-E0BE-EBDE7F653C92}"/>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4" name="Text Placeholder 2">
            <a:extLst>
              <a:ext uri="{FF2B5EF4-FFF2-40B4-BE49-F238E27FC236}">
                <a16:creationId xmlns:a16="http://schemas.microsoft.com/office/drawing/2014/main" id="{25D28421-E840-CE6E-456F-CCCA636A6ED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8297733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09C2A-44FE-11A1-3129-938A74818981}"/>
              </a:ext>
            </a:extLst>
          </p:cNvPr>
          <p:cNvSpPr>
            <a:spLocks noGrp="1"/>
          </p:cNvSpPr>
          <p:nvPr>
            <p:ph type="title"/>
          </p:nvPr>
        </p:nvSpPr>
        <p:spPr/>
        <p:txBody>
          <a:bodyPr>
            <a:normAutofit fontScale="90000"/>
          </a:bodyPr>
          <a:lstStyle/>
          <a:p>
            <a:r>
              <a:rPr lang="en-US" dirty="0">
                <a:solidFill>
                  <a:srgbClr val="C80C2F"/>
                </a:solidFill>
              </a:rPr>
              <a:t>Oct</a:t>
            </a:r>
            <a:r>
              <a:rPr lang="en-US" dirty="0"/>
              <a:t>ane: C</a:t>
            </a:r>
            <a:r>
              <a:rPr lang="en-US" baseline="-25000" dirty="0"/>
              <a:t>8</a:t>
            </a:r>
            <a:r>
              <a:rPr lang="en-US" dirty="0"/>
              <a:t>H</a:t>
            </a:r>
            <a:r>
              <a:rPr lang="en-US" baseline="-25000" dirty="0"/>
              <a:t>18</a:t>
            </a:r>
            <a:endParaRPr lang="en-US" dirty="0"/>
          </a:p>
        </p:txBody>
      </p:sp>
      <p:sp>
        <p:nvSpPr>
          <p:cNvPr id="11" name="Content Placeholder 6">
            <a:extLst>
              <a:ext uri="{FF2B5EF4-FFF2-40B4-BE49-F238E27FC236}">
                <a16:creationId xmlns:a16="http://schemas.microsoft.com/office/drawing/2014/main" id="{2F2DB0E7-D1F5-272A-B3C6-1AF87545D628}"/>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an octane molecule represented as eight black balls connected to each other through a single bond. The two end black balls are connected to three white balls through single bonds and the central six black balls are connected to two white balls through single bonds">
            <a:extLst>
              <a:ext uri="{FF2B5EF4-FFF2-40B4-BE49-F238E27FC236}">
                <a16:creationId xmlns:a16="http://schemas.microsoft.com/office/drawing/2014/main" id="{C209B854-7393-6D84-D2E9-30B8F0E47D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14362" y="2649600"/>
            <a:ext cx="3463656" cy="2309104"/>
          </a:xfrm>
          <a:prstGeom prst="rect">
            <a:avLst/>
          </a:prstGeom>
        </p:spPr>
      </p:pic>
      <p:sp>
        <p:nvSpPr>
          <p:cNvPr id="10" name="Content Placeholder 6">
            <a:extLst>
              <a:ext uri="{FF2B5EF4-FFF2-40B4-BE49-F238E27FC236}">
                <a16:creationId xmlns:a16="http://schemas.microsoft.com/office/drawing/2014/main" id="{CFD67853-4794-B1DA-2320-EC45BB9B53D5}"/>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of octane">
            <a:extLst>
              <a:ext uri="{FF2B5EF4-FFF2-40B4-BE49-F238E27FC236}">
                <a16:creationId xmlns:a16="http://schemas.microsoft.com/office/drawing/2014/main" id="{A16FAF5F-D692-5A25-4A9C-4C0C9D2CFC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74739" y="2649600"/>
            <a:ext cx="5112568" cy="1356347"/>
          </a:xfrm>
          <a:prstGeom prst="rect">
            <a:avLst/>
          </a:prstGeom>
        </p:spPr>
      </p:pic>
      <p:pic>
        <p:nvPicPr>
          <p:cNvPr id="4" name="Picture 3">
            <a:extLst>
              <a:ext uri="{FF2B5EF4-FFF2-40B4-BE49-F238E27FC236}">
                <a16:creationId xmlns:a16="http://schemas.microsoft.com/office/drawing/2014/main" id="{B94B3388-89B5-54D3-CF3E-AECA27810A34}"/>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ACD28944-C3E8-5EC1-BF30-B800A3FD3B2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3" name="Picture 2">
            <a:extLst>
              <a:ext uri="{FF2B5EF4-FFF2-40B4-BE49-F238E27FC236}">
                <a16:creationId xmlns:a16="http://schemas.microsoft.com/office/drawing/2014/main" id="{7080701F-5DE9-D42E-B67B-C8DA3555F114}"/>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53489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B5F6D-455E-0B91-FC2F-FD88A0927620}"/>
              </a:ext>
            </a:extLst>
          </p:cNvPr>
          <p:cNvSpPr>
            <a:spLocks noGrp="1"/>
          </p:cNvSpPr>
          <p:nvPr>
            <p:ph type="title"/>
          </p:nvPr>
        </p:nvSpPr>
        <p:spPr/>
        <p:txBody>
          <a:bodyPr>
            <a:normAutofit fontScale="90000"/>
          </a:bodyPr>
          <a:lstStyle/>
          <a:p>
            <a:r>
              <a:rPr lang="en-US" dirty="0">
                <a:solidFill>
                  <a:srgbClr val="C80C2F"/>
                </a:solidFill>
              </a:rPr>
              <a:t>Challenge:</a:t>
            </a:r>
            <a:r>
              <a:rPr lang="en-US" dirty="0"/>
              <a:t> intermolecular forces</a:t>
            </a:r>
            <a:endParaRPr lang="en-GB" dirty="0"/>
          </a:p>
        </p:txBody>
      </p:sp>
      <p:sp>
        <p:nvSpPr>
          <p:cNvPr id="3" name="Content Placeholder 2">
            <a:extLst>
              <a:ext uri="{FF2B5EF4-FFF2-40B4-BE49-F238E27FC236}">
                <a16:creationId xmlns:a16="http://schemas.microsoft.com/office/drawing/2014/main" id="{0B200B8A-B48B-9BB0-C7E6-1238B87BCCB0}"/>
              </a:ext>
            </a:extLst>
          </p:cNvPr>
          <p:cNvSpPr>
            <a:spLocks noGrp="1"/>
          </p:cNvSpPr>
          <p:nvPr>
            <p:ph idx="10"/>
          </p:nvPr>
        </p:nvSpPr>
        <p:spPr/>
        <p:txBody>
          <a:bodyPr>
            <a:normAutofit/>
          </a:bodyPr>
          <a:lstStyle/>
          <a:p>
            <a:r>
              <a:rPr lang="en-US" dirty="0"/>
              <a:t>Intermolecular forces are weak forces of attraction that act between molecules. </a:t>
            </a:r>
          </a:p>
          <a:p>
            <a:r>
              <a:rPr lang="en-US" dirty="0"/>
              <a:t>The strength of intermolecular forces is linked to the size of the molecules. </a:t>
            </a:r>
          </a:p>
          <a:p>
            <a:r>
              <a:rPr lang="en-US" dirty="0"/>
              <a:t>The larger the molecules are, the stronger the intermolecular forces between them. Therefore, more energy is needed to separate large molecules than smaller ones. </a:t>
            </a:r>
            <a:endParaRPr lang="en-GB" dirty="0"/>
          </a:p>
        </p:txBody>
      </p:sp>
      <p:pic>
        <p:nvPicPr>
          <p:cNvPr id="4" name="Picture 3">
            <a:extLst>
              <a:ext uri="{FF2B5EF4-FFF2-40B4-BE49-F238E27FC236}">
                <a16:creationId xmlns:a16="http://schemas.microsoft.com/office/drawing/2014/main" id="{953A1A71-5E69-67B8-593B-30AE3F1D23D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46AF81AD-5F4A-D0AF-5B9C-38208A8B528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6" name="Picture 5">
            <a:extLst>
              <a:ext uri="{FF2B5EF4-FFF2-40B4-BE49-F238E27FC236}">
                <a16:creationId xmlns:a16="http://schemas.microsoft.com/office/drawing/2014/main" id="{D7B25E94-2320-00AB-7468-C159BC63EB6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38833156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B5F6D-455E-0B91-FC2F-FD88A0927620}"/>
              </a:ext>
            </a:extLst>
          </p:cNvPr>
          <p:cNvSpPr>
            <a:spLocks noGrp="1"/>
          </p:cNvSpPr>
          <p:nvPr>
            <p:ph type="title"/>
          </p:nvPr>
        </p:nvSpPr>
        <p:spPr/>
        <p:txBody>
          <a:bodyPr>
            <a:normAutofit fontScale="90000"/>
          </a:bodyPr>
          <a:lstStyle/>
          <a:p>
            <a:r>
              <a:rPr lang="en-US" dirty="0">
                <a:solidFill>
                  <a:srgbClr val="C80C2F"/>
                </a:solidFill>
              </a:rPr>
              <a:t>Challenge:</a:t>
            </a:r>
            <a:r>
              <a:rPr lang="en-US" dirty="0"/>
              <a:t> answers</a:t>
            </a:r>
            <a:endParaRPr lang="en-GB" dirty="0"/>
          </a:p>
        </p:txBody>
      </p:sp>
      <p:sp>
        <p:nvSpPr>
          <p:cNvPr id="3" name="Content Placeholder 2">
            <a:extLst>
              <a:ext uri="{FF2B5EF4-FFF2-40B4-BE49-F238E27FC236}">
                <a16:creationId xmlns:a16="http://schemas.microsoft.com/office/drawing/2014/main" id="{0B200B8A-B48B-9BB0-C7E6-1238B87BCCB0}"/>
              </a:ext>
            </a:extLst>
          </p:cNvPr>
          <p:cNvSpPr>
            <a:spLocks noGrp="1"/>
          </p:cNvSpPr>
          <p:nvPr>
            <p:ph idx="10"/>
          </p:nvPr>
        </p:nvSpPr>
        <p:spPr>
          <a:xfrm>
            <a:off x="540070" y="1260000"/>
            <a:ext cx="8869092" cy="4162900"/>
          </a:xfrm>
        </p:spPr>
        <p:txBody>
          <a:bodyPr>
            <a:normAutofit/>
          </a:bodyPr>
          <a:lstStyle/>
          <a:p>
            <a:pPr marL="342000" indent="-457200">
              <a:lnSpc>
                <a:spcPct val="100000"/>
              </a:lnSpc>
              <a:buClr>
                <a:srgbClr val="C80C2F"/>
              </a:buClr>
              <a:tabLst>
                <a:tab pos="342000" algn="l"/>
                <a:tab pos="806400" algn="l"/>
              </a:tabLst>
            </a:pPr>
            <a:r>
              <a:rPr lang="en-GB" sz="2200" b="1" dirty="0">
                <a:solidFill>
                  <a:srgbClr val="C80C2F"/>
                </a:solidFill>
                <a:latin typeface="Arial" panose="020B0604020202020204" pitchFamily="34" charset="0"/>
                <a:cs typeface="Arial" panose="020B0604020202020204" pitchFamily="34" charset="0"/>
              </a:rPr>
              <a:t>5.	</a:t>
            </a:r>
            <a:r>
              <a:rPr lang="en-GB" dirty="0"/>
              <a:t>(a)</a:t>
            </a:r>
            <a:r>
              <a:rPr lang="en-GB" dirty="0">
                <a:latin typeface="Arial" panose="020B0604020202020204" pitchFamily="34" charset="0"/>
                <a:cs typeface="Arial" panose="020B0604020202020204" pitchFamily="34" charset="0"/>
              </a:rPr>
              <a:t>	</a:t>
            </a:r>
            <a:r>
              <a:rPr lang="en-GB" dirty="0">
                <a:cs typeface="Arial" panose="020B0604020202020204" pitchFamily="34" charset="0"/>
              </a:rPr>
              <a:t>M</a:t>
            </a:r>
            <a:r>
              <a:rPr lang="en-GB" dirty="0">
                <a:effectLst/>
                <a:latin typeface="Arial" panose="020B0604020202020204" pitchFamily="34" charset="0"/>
                <a:ea typeface="Calibri" panose="020F0502020204030204" pitchFamily="34" charset="0"/>
              </a:rPr>
              <a:t>ethane </a:t>
            </a:r>
          </a:p>
          <a:p>
            <a:pPr marL="806400" indent="-457200">
              <a:lnSpc>
                <a:spcPct val="100000"/>
              </a:lnSpc>
              <a:buClr>
                <a:srgbClr val="C80C2F"/>
              </a:buClr>
            </a:pPr>
            <a:r>
              <a:rPr lang="en-GB" dirty="0">
                <a:latin typeface="Arial" panose="020B0604020202020204" pitchFamily="34" charset="0"/>
                <a:cs typeface="Arial" panose="020B0604020202020204" pitchFamily="34" charset="0"/>
              </a:rPr>
              <a:t>(b)</a:t>
            </a:r>
            <a:r>
              <a:rPr lang="en-GB" dirty="0"/>
              <a:t>	</a:t>
            </a:r>
            <a:r>
              <a:rPr lang="en-GB" dirty="0">
                <a:effectLst/>
                <a:latin typeface="Arial" panose="020B0604020202020204" pitchFamily="34" charset="0"/>
                <a:ea typeface="Calibri" panose="020F0502020204030204" pitchFamily="34" charset="0"/>
              </a:rPr>
              <a:t>Any three from: pentane; hexane; heptane; octane; nonane; decane.</a:t>
            </a:r>
          </a:p>
          <a:p>
            <a:pPr marL="806400" indent="-457200">
              <a:lnSpc>
                <a:spcPct val="100000"/>
              </a:lnSpc>
              <a:buClr>
                <a:srgbClr val="C80C2F"/>
              </a:buClr>
            </a:pPr>
            <a:r>
              <a:rPr lang="en-GB" dirty="0"/>
              <a:t>(c)</a:t>
            </a:r>
            <a:r>
              <a:rPr lang="en-GB" dirty="0">
                <a:latin typeface="Arial" panose="020B0604020202020204" pitchFamily="34" charset="0"/>
                <a:cs typeface="Arial" panose="020B0604020202020204" pitchFamily="34" charset="0"/>
              </a:rPr>
              <a:t>	</a:t>
            </a:r>
            <a:r>
              <a:rPr lang="en-GB" dirty="0">
                <a:effectLst/>
                <a:latin typeface="Arial" panose="020B0604020202020204" pitchFamily="34" charset="0"/>
                <a:ea typeface="Calibri" panose="020F0502020204030204" pitchFamily="34" charset="0"/>
              </a:rPr>
              <a:t>As the molecular size increases, the melting point and boiling point increase.</a:t>
            </a:r>
          </a:p>
          <a:p>
            <a:pPr marL="806400" indent="-457200">
              <a:lnSpc>
                <a:spcPct val="100000"/>
              </a:lnSpc>
              <a:buClr>
                <a:srgbClr val="C80C2F"/>
              </a:buClr>
            </a:pPr>
            <a:r>
              <a:rPr lang="en-GB" dirty="0"/>
              <a:t>(d) </a:t>
            </a:r>
            <a:r>
              <a:rPr lang="en-GB" dirty="0">
                <a:latin typeface="Arial" panose="020B0604020202020204" pitchFamily="34" charset="0"/>
                <a:cs typeface="Arial" panose="020B0604020202020204" pitchFamily="34" charset="0"/>
              </a:rPr>
              <a:t>	</a:t>
            </a:r>
            <a:r>
              <a:rPr lang="en-GB" dirty="0">
                <a:solidFill>
                  <a:srgbClr val="222222"/>
                </a:solidFill>
                <a:effectLst/>
                <a:latin typeface="Arial" panose="020B0604020202020204" pitchFamily="34" charset="0"/>
                <a:ea typeface="Calibri" panose="020F0502020204030204" pitchFamily="34" charset="0"/>
              </a:rPr>
              <a:t>As the carbon chain gets longer, there are stronger intermolecular forces between the molecules. It takes more energy to overcome these forces, so the melting and boiling points increase.</a:t>
            </a:r>
            <a:endParaRPr lang="en-GB" dirty="0">
              <a:solidFill>
                <a:srgbClr val="000000"/>
              </a:solidFill>
              <a:effectLst/>
              <a:latin typeface="Arial" panose="020B0604020202020204" pitchFamily="34" charset="0"/>
              <a:ea typeface="Calibri" panose="020F0502020204030204" pitchFamily="34" charset="0"/>
            </a:endParaRPr>
          </a:p>
        </p:txBody>
      </p:sp>
      <p:pic>
        <p:nvPicPr>
          <p:cNvPr id="4" name="Picture 3">
            <a:extLst>
              <a:ext uri="{FF2B5EF4-FFF2-40B4-BE49-F238E27FC236}">
                <a16:creationId xmlns:a16="http://schemas.microsoft.com/office/drawing/2014/main" id="{953A1A71-5E69-67B8-593B-30AE3F1D23D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46AF81AD-5F4A-D0AF-5B9C-38208A8B528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4</a:t>
            </a:r>
          </a:p>
        </p:txBody>
      </p:sp>
      <p:pic>
        <p:nvPicPr>
          <p:cNvPr id="6" name="Picture 5">
            <a:extLst>
              <a:ext uri="{FF2B5EF4-FFF2-40B4-BE49-F238E27FC236}">
                <a16:creationId xmlns:a16="http://schemas.microsoft.com/office/drawing/2014/main" id="{D7B25E94-2320-00AB-7468-C159BC63EB6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3490565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4527-C7A5-AD33-A904-2C6C0E7E62E8}"/>
              </a:ext>
            </a:extLst>
          </p:cNvPr>
          <p:cNvSpPr>
            <a:spLocks noGrp="1"/>
          </p:cNvSpPr>
          <p:nvPr>
            <p:ph type="title"/>
          </p:nvPr>
        </p:nvSpPr>
        <p:spPr/>
        <p:txBody>
          <a:bodyPr>
            <a:noAutofit/>
          </a:bodyPr>
          <a:lstStyle/>
          <a:p>
            <a:r>
              <a:rPr lang="en-GB" dirty="0"/>
              <a:t>Reactions </a:t>
            </a:r>
            <a:br>
              <a:rPr lang="en-GB" dirty="0"/>
            </a:br>
            <a:r>
              <a:rPr lang="en-GB" dirty="0"/>
              <a:t>of alkanes</a:t>
            </a:r>
          </a:p>
        </p:txBody>
      </p:sp>
      <p:sp>
        <p:nvSpPr>
          <p:cNvPr id="3" name="Text Placeholder 2">
            <a:extLst>
              <a:ext uri="{FF2B5EF4-FFF2-40B4-BE49-F238E27FC236}">
                <a16:creationId xmlns:a16="http://schemas.microsoft.com/office/drawing/2014/main" id="{98A269A8-AADB-535B-44BC-166689CC92E5}"/>
              </a:ext>
            </a:extLst>
          </p:cNvPr>
          <p:cNvSpPr>
            <a:spLocks noGrp="1"/>
          </p:cNvSpPr>
          <p:nvPr>
            <p:ph type="body" sz="half" idx="2"/>
          </p:nvPr>
        </p:nvSpPr>
        <p:spPr/>
        <p:txBody>
          <a:bodyPr/>
          <a:lstStyle/>
          <a:p>
            <a:r>
              <a:rPr lang="en-US" dirty="0"/>
              <a:t>Activity 5</a:t>
            </a:r>
          </a:p>
        </p:txBody>
      </p:sp>
      <p:sp>
        <p:nvSpPr>
          <p:cNvPr id="4" name="Text Placeholder 3">
            <a:extLst>
              <a:ext uri="{FF2B5EF4-FFF2-40B4-BE49-F238E27FC236}">
                <a16:creationId xmlns:a16="http://schemas.microsoft.com/office/drawing/2014/main" id="{3098DFE9-E359-9C40-E1A8-74E93247537D}"/>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18792716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C6987-A82D-1CDF-112D-5F9E1D870F17}"/>
              </a:ext>
            </a:extLst>
          </p:cNvPr>
          <p:cNvSpPr>
            <a:spLocks noGrp="1"/>
          </p:cNvSpPr>
          <p:nvPr>
            <p:ph type="title"/>
          </p:nvPr>
        </p:nvSpPr>
        <p:spPr/>
        <p:txBody>
          <a:bodyPr>
            <a:normAutofit fontScale="90000"/>
          </a:bodyPr>
          <a:lstStyle/>
          <a:p>
            <a:r>
              <a:rPr lang="en-US" dirty="0"/>
              <a:t>Reactions of alkanes</a:t>
            </a:r>
            <a:endParaRPr lang="en-GB" dirty="0"/>
          </a:p>
        </p:txBody>
      </p:sp>
      <p:sp>
        <p:nvSpPr>
          <p:cNvPr id="3" name="Content Placeholder 2">
            <a:extLst>
              <a:ext uri="{FF2B5EF4-FFF2-40B4-BE49-F238E27FC236}">
                <a16:creationId xmlns:a16="http://schemas.microsoft.com/office/drawing/2014/main" id="{BC5F6508-BAF3-1158-A74C-8BA15E3CB62B}"/>
              </a:ext>
            </a:extLst>
          </p:cNvPr>
          <p:cNvSpPr>
            <a:spLocks noGrp="1"/>
          </p:cNvSpPr>
          <p:nvPr>
            <p:ph idx="10"/>
          </p:nvPr>
        </p:nvSpPr>
        <p:spPr>
          <a:xfrm>
            <a:off x="540070" y="1260000"/>
            <a:ext cx="9229132" cy="4162900"/>
          </a:xfrm>
        </p:spPr>
        <p:txBody>
          <a:bodyPr>
            <a:noAutofit/>
          </a:bodyPr>
          <a:lstStyle/>
          <a:p>
            <a:r>
              <a:rPr lang="en-US" dirty="0"/>
              <a:t>Alkanes are commonly used as fuels as they readily undergo combustion reactions with oxygen to produce large amounts of energy.</a:t>
            </a:r>
            <a:endParaRPr lang="en-GB" dirty="0"/>
          </a:p>
          <a:p>
            <a:r>
              <a:rPr lang="en-GB" dirty="0"/>
              <a:t>There are two types of combustion reaction that may occur depending on the amount of oxygen present around the fuel.</a:t>
            </a:r>
          </a:p>
          <a:p>
            <a:pPr defTabSz="914392" eaLnBrk="0" fontAlgn="base" hangingPunct="0">
              <a:spcBef>
                <a:spcPct val="0"/>
              </a:spcBef>
            </a:pPr>
            <a:r>
              <a:rPr lang="en-GB" altLang="zh-CN" b="1" dirty="0">
                <a:ea typeface="SimSun" panose="02010600030101010101" pitchFamily="2" charset="-122"/>
                <a:cs typeface="Arial" panose="020B0604020202020204" pitchFamily="34" charset="0"/>
              </a:rPr>
              <a:t>Complete combustion</a:t>
            </a:r>
            <a:r>
              <a:rPr lang="en-GB" altLang="zh-CN" dirty="0">
                <a:ea typeface="SimSun" panose="02010600030101010101" pitchFamily="2" charset="-122"/>
                <a:cs typeface="Arial" panose="020B0604020202020204" pitchFamily="34" charset="0"/>
              </a:rPr>
              <a:t> occurs when there is a plentiful supply of oxygen: </a:t>
            </a:r>
            <a:endParaRPr lang="en-GB" altLang="zh-CN" dirty="0">
              <a:cs typeface="Arial" panose="020B0604020202020204" pitchFamily="34" charset="0"/>
            </a:endParaRPr>
          </a:p>
          <a:p>
            <a:pPr marL="0" indent="0" algn="ctr" defTabSz="914392" eaLnBrk="0" fontAlgn="base" hangingPunct="0">
              <a:spcBef>
                <a:spcPct val="0"/>
              </a:spcBef>
              <a:buNone/>
            </a:pPr>
            <a:r>
              <a:rPr lang="en-GB" altLang="zh-CN" b="1" dirty="0">
                <a:ea typeface="SimSun" panose="02010600030101010101" pitchFamily="2" charset="-122"/>
                <a:cs typeface="Arial" panose="020B0604020202020204" pitchFamily="34" charset="0"/>
              </a:rPr>
              <a:t>alkane + oxygen   →   carbon dioxide + water</a:t>
            </a:r>
            <a:endParaRPr lang="en-GB" altLang="zh-CN" b="1" dirty="0">
              <a:cs typeface="Arial" panose="020B0604020202020204" pitchFamily="34" charset="0"/>
            </a:endParaRPr>
          </a:p>
          <a:p>
            <a:r>
              <a:rPr lang="en-US" b="1" dirty="0"/>
              <a:t>Incomplete combustion </a:t>
            </a:r>
            <a:r>
              <a:rPr lang="en-US" dirty="0"/>
              <a:t>occurs when the supply of oxygen is limited:</a:t>
            </a:r>
          </a:p>
          <a:p>
            <a:pPr marL="0" indent="0" algn="ctr">
              <a:buNone/>
            </a:pPr>
            <a:r>
              <a:rPr lang="en-GB" altLang="zh-CN" b="1" dirty="0">
                <a:ea typeface="SimSun" panose="02010600030101010101" pitchFamily="2" charset="-122"/>
                <a:cs typeface="Arial" panose="020B0604020202020204" pitchFamily="34" charset="0"/>
              </a:rPr>
              <a:t>alkane + oxygen   →   carbon monoxide + carbon + water</a:t>
            </a:r>
            <a:endParaRPr lang="en-GB" altLang="zh-CN" b="1" dirty="0">
              <a:cs typeface="Arial" panose="020B0604020202020204" pitchFamily="34" charset="0"/>
            </a:endParaRPr>
          </a:p>
        </p:txBody>
      </p:sp>
      <p:pic>
        <p:nvPicPr>
          <p:cNvPr id="4" name="Picture 3">
            <a:extLst>
              <a:ext uri="{FF2B5EF4-FFF2-40B4-BE49-F238E27FC236}">
                <a16:creationId xmlns:a16="http://schemas.microsoft.com/office/drawing/2014/main" id="{573902DF-ADB5-3E35-4E5B-6DEC60249A4E}"/>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97ED2E77-3A14-0AA2-BB18-034A78B09FB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5</a:t>
            </a:r>
          </a:p>
        </p:txBody>
      </p:sp>
      <p:pic>
        <p:nvPicPr>
          <p:cNvPr id="6" name="Picture 5">
            <a:extLst>
              <a:ext uri="{FF2B5EF4-FFF2-40B4-BE49-F238E27FC236}">
                <a16:creationId xmlns:a16="http://schemas.microsoft.com/office/drawing/2014/main" id="{37B4F3AD-7377-448A-67C6-5700EF51761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33812830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2677003-1351-4316-82B5-609FDE2E292F}"/>
              </a:ext>
            </a:extLst>
          </p:cNvPr>
          <p:cNvSpPr>
            <a:spLocks noGrp="1"/>
          </p:cNvSpPr>
          <p:nvPr>
            <p:ph type="title"/>
          </p:nvPr>
        </p:nvSpPr>
        <p:spPr/>
        <p:txBody>
          <a:bodyPr>
            <a:normAutofit fontScale="90000"/>
          </a:bodyPr>
          <a:lstStyle/>
          <a:p>
            <a:r>
              <a:rPr lang="en-US" sz="3600" dirty="0"/>
              <a:t>Reactions of alkanes</a:t>
            </a:r>
            <a:endParaRPr lang="en-GB" dirty="0">
              <a:latin typeface="Source Sans Pro" panose="020B0503030403020204" pitchFamily="34" charset="0"/>
              <a:ea typeface="Source Sans Pro" panose="020B0503030403020204" pitchFamily="34" charset="0"/>
            </a:endParaRPr>
          </a:p>
        </p:txBody>
      </p:sp>
      <p:sp>
        <p:nvSpPr>
          <p:cNvPr id="2" name="Rectangle 2"/>
          <p:cNvSpPr>
            <a:spLocks noChangeArrowheads="1"/>
          </p:cNvSpPr>
          <p:nvPr/>
        </p:nvSpPr>
        <p:spPr bwMode="auto">
          <a:xfrm>
            <a:off x="539999" y="1345655"/>
            <a:ext cx="7759395" cy="2003818"/>
          </a:xfrm>
          <a:prstGeom prst="rect">
            <a:avLst/>
          </a:prstGeom>
          <a:noFill/>
          <a:ln>
            <a:noFill/>
          </a:ln>
          <a:effectLst/>
        </p:spPr>
        <p:txBody>
          <a:bodyPr vert="horz" wrap="square" lIns="0" tIns="0" rIns="0" bIns="0" numCol="1" anchor="ctr" anchorCtr="0" compatLnSpc="1">
            <a:prstTxWarp prst="textNoShape">
              <a:avLst/>
            </a:prstTxWarp>
            <a:spAutoFit/>
          </a:bodyPr>
          <a:lstStyle/>
          <a:p>
            <a:pPr defTabSz="914392" eaLnBrk="0" fontAlgn="base" hangingPunct="0">
              <a:lnSpc>
                <a:spcPts val="2740"/>
              </a:lnSpc>
              <a:spcBef>
                <a:spcPct val="0"/>
              </a:spcBef>
              <a:spcAft>
                <a:spcPts val="2000"/>
              </a:spcAft>
            </a:pPr>
            <a:r>
              <a:rPr lang="en-GB" altLang="zh-CN" sz="2200" dirty="0">
                <a:latin typeface="Arial" panose="020B0604020202020204" pitchFamily="34" charset="0"/>
                <a:ea typeface="SimSun" panose="02010600030101010101" pitchFamily="2" charset="-122"/>
                <a:cs typeface="Arial" panose="020B0604020202020204" pitchFamily="34" charset="0"/>
              </a:rPr>
              <a:t>In the </a:t>
            </a:r>
            <a:r>
              <a:rPr lang="en-GB" altLang="zh-CN" sz="2200" b="1" dirty="0">
                <a:latin typeface="Arial" panose="020B0604020202020204" pitchFamily="34" charset="0"/>
                <a:ea typeface="SimSun" panose="02010600030101010101" pitchFamily="2" charset="-122"/>
                <a:cs typeface="Arial" panose="020B0604020202020204" pitchFamily="34" charset="0"/>
              </a:rPr>
              <a:t>complete combustion</a:t>
            </a:r>
            <a:r>
              <a:rPr lang="en-GB" altLang="zh-CN" sz="2200" dirty="0">
                <a:latin typeface="Arial" panose="020B0604020202020204" pitchFamily="34" charset="0"/>
                <a:ea typeface="SimSun" panose="02010600030101010101" pitchFamily="2" charset="-122"/>
                <a:cs typeface="Arial" panose="020B0604020202020204" pitchFamily="34" charset="0"/>
              </a:rPr>
              <a:t> of methane:</a:t>
            </a:r>
            <a:endParaRPr lang="en-GB" altLang="zh-CN" sz="2200" dirty="0">
              <a:latin typeface="Arial" panose="020B0604020202020204" pitchFamily="34" charset="0"/>
              <a:cs typeface="Arial" panose="020B0604020202020204" pitchFamily="34" charset="0"/>
            </a:endParaRPr>
          </a:p>
          <a:p>
            <a:pPr defTabSz="1440000" eaLnBrk="0" fontAlgn="base" hangingPunct="0">
              <a:lnSpc>
                <a:spcPts val="2740"/>
              </a:lnSpc>
              <a:spcBef>
                <a:spcPct val="0"/>
              </a:spcBef>
              <a:spcAft>
                <a:spcPts val="1000"/>
              </a:spcAft>
              <a:tabLst>
                <a:tab pos="1440000" algn="ctr"/>
                <a:tab pos="3240000" algn="ctr"/>
                <a:tab pos="5400000" algn="ctr"/>
              </a:tabLst>
            </a:pPr>
            <a:r>
              <a:rPr lang="en-GB" altLang="zh-CN" sz="2200" dirty="0">
                <a:latin typeface="Arial" panose="020B0604020202020204" pitchFamily="34" charset="0"/>
                <a:ea typeface="SimSun" panose="02010600030101010101" pitchFamily="2" charset="-122"/>
                <a:cs typeface="Arial" panose="020B0604020202020204" pitchFamily="34" charset="0"/>
              </a:rPr>
              <a:t>	methane + oxygen	→	carbon dioxide + water</a:t>
            </a:r>
            <a:endParaRPr lang="en-GB" altLang="zh-CN" sz="2200" dirty="0">
              <a:latin typeface="Arial" panose="020B0604020202020204" pitchFamily="34" charset="0"/>
              <a:cs typeface="Arial" panose="020B0604020202020204" pitchFamily="34" charset="0"/>
            </a:endParaRPr>
          </a:p>
          <a:p>
            <a:pPr defTabSz="1440000" eaLnBrk="0" fontAlgn="base" hangingPunct="0">
              <a:lnSpc>
                <a:spcPts val="2740"/>
              </a:lnSpc>
              <a:spcBef>
                <a:spcPct val="0"/>
              </a:spcBef>
              <a:spcAft>
                <a:spcPts val="2000"/>
              </a:spcAft>
              <a:tabLst>
                <a:tab pos="1440000" algn="ctr"/>
                <a:tab pos="3240000" algn="ctr"/>
                <a:tab pos="5400000" algn="ctr"/>
              </a:tabLst>
            </a:pPr>
            <a:r>
              <a:rPr lang="en-GB" altLang="zh-CN" sz="2200" dirty="0">
                <a:latin typeface="Cambria Math" panose="02040503050406030204" pitchFamily="18" charset="0"/>
                <a:ea typeface="Cambria Math" panose="02040503050406030204" pitchFamily="18" charset="0"/>
                <a:cs typeface="Arial" panose="020B0604020202020204" pitchFamily="34" charset="0"/>
              </a:rPr>
              <a:t>	CH</a:t>
            </a:r>
            <a:r>
              <a:rPr lang="en-GB" altLang="zh-CN" sz="2200" baseline="-30000" dirty="0">
                <a:latin typeface="Cambria Math" panose="02040503050406030204" pitchFamily="18" charset="0"/>
                <a:ea typeface="Cambria Math" panose="02040503050406030204" pitchFamily="18" charset="0"/>
                <a:cs typeface="Arial" panose="020B0604020202020204" pitchFamily="34" charset="0"/>
              </a:rPr>
              <a:t>4 </a:t>
            </a:r>
            <a:r>
              <a:rPr lang="en-GB" altLang="zh-CN" sz="2200" dirty="0">
                <a:latin typeface="Cambria Math" panose="02040503050406030204" pitchFamily="18" charset="0"/>
                <a:ea typeface="Cambria Math" panose="02040503050406030204" pitchFamily="18" charset="0"/>
                <a:cs typeface="Arial" panose="020B0604020202020204" pitchFamily="34" charset="0"/>
              </a:rPr>
              <a:t>(g)  +  2O</a:t>
            </a:r>
            <a:r>
              <a:rPr lang="en-GB" altLang="zh-CN" sz="2200" baseline="-30000" dirty="0">
                <a:latin typeface="Cambria Math" panose="02040503050406030204" pitchFamily="18" charset="0"/>
                <a:ea typeface="Cambria Math" panose="02040503050406030204" pitchFamily="18" charset="0"/>
                <a:cs typeface="Arial" panose="020B0604020202020204" pitchFamily="34" charset="0"/>
              </a:rPr>
              <a:t>2</a:t>
            </a:r>
            <a:r>
              <a:rPr lang="en-GB" altLang="zh-CN" sz="2200" dirty="0">
                <a:latin typeface="Cambria Math" panose="02040503050406030204" pitchFamily="18" charset="0"/>
                <a:ea typeface="Cambria Math" panose="02040503050406030204" pitchFamily="18" charset="0"/>
                <a:cs typeface="Arial" panose="020B0604020202020204" pitchFamily="34" charset="0"/>
              </a:rPr>
              <a:t> (g)	</a:t>
            </a:r>
            <a:r>
              <a:rPr lang="en-GB" altLang="zh-CN" sz="2200" dirty="0">
                <a:latin typeface="Arial" panose="020B0604020202020204" pitchFamily="34" charset="0"/>
                <a:ea typeface="SimSun" panose="02010600030101010101" pitchFamily="2" charset="-122"/>
                <a:cs typeface="Arial" panose="020B0604020202020204" pitchFamily="34" charset="0"/>
              </a:rPr>
              <a:t>→</a:t>
            </a:r>
            <a:r>
              <a:rPr lang="en-GB" altLang="zh-CN" sz="2200" dirty="0">
                <a:latin typeface="Cambria Math" panose="02040503050406030204" pitchFamily="18" charset="0"/>
                <a:ea typeface="Cambria Math" panose="02040503050406030204" pitchFamily="18" charset="0"/>
                <a:cs typeface="Arial" panose="020B0604020202020204" pitchFamily="34" charset="0"/>
              </a:rPr>
              <a:t>	CO</a:t>
            </a:r>
            <a:r>
              <a:rPr lang="en-GB" altLang="zh-CN" sz="2200" baseline="-30000" dirty="0">
                <a:latin typeface="Cambria Math" panose="02040503050406030204" pitchFamily="18" charset="0"/>
                <a:ea typeface="Cambria Math" panose="02040503050406030204" pitchFamily="18" charset="0"/>
                <a:cs typeface="Arial" panose="020B0604020202020204" pitchFamily="34" charset="0"/>
              </a:rPr>
              <a:t>2</a:t>
            </a:r>
            <a:r>
              <a:rPr lang="en-GB" altLang="zh-CN" sz="2200" dirty="0">
                <a:latin typeface="Cambria Math" panose="02040503050406030204" pitchFamily="18" charset="0"/>
                <a:ea typeface="Cambria Math" panose="02040503050406030204" pitchFamily="18" charset="0"/>
                <a:cs typeface="Arial" panose="020B0604020202020204" pitchFamily="34" charset="0"/>
              </a:rPr>
              <a:t> (g)  +  2H</a:t>
            </a:r>
            <a:r>
              <a:rPr lang="en-GB" altLang="zh-CN" sz="2200" baseline="-30000" dirty="0">
                <a:latin typeface="Cambria Math" panose="02040503050406030204" pitchFamily="18" charset="0"/>
                <a:ea typeface="Cambria Math" panose="02040503050406030204" pitchFamily="18" charset="0"/>
                <a:cs typeface="Arial" panose="020B0604020202020204" pitchFamily="34" charset="0"/>
              </a:rPr>
              <a:t>2</a:t>
            </a:r>
            <a:r>
              <a:rPr lang="en-GB" altLang="zh-CN" sz="2200" dirty="0">
                <a:latin typeface="Cambria Math" panose="02040503050406030204" pitchFamily="18" charset="0"/>
                <a:ea typeface="Cambria Math" panose="02040503050406030204" pitchFamily="18" charset="0"/>
                <a:cs typeface="Arial" panose="020B0604020202020204" pitchFamily="34" charset="0"/>
              </a:rPr>
              <a:t>O (g)</a:t>
            </a:r>
          </a:p>
          <a:p>
            <a:pPr defTabSz="914392" eaLnBrk="0" fontAlgn="base" hangingPunct="0">
              <a:lnSpc>
                <a:spcPts val="2740"/>
              </a:lnSpc>
              <a:spcBef>
                <a:spcPct val="0"/>
              </a:spcBef>
              <a:spcAft>
                <a:spcPts val="2000"/>
              </a:spcAft>
            </a:pPr>
            <a:r>
              <a:rPr lang="en-GB" altLang="zh-CN" sz="2200" dirty="0">
                <a:latin typeface="Arial" panose="020B0604020202020204" pitchFamily="34" charset="0"/>
                <a:cs typeface="Arial" panose="020B0604020202020204" pitchFamily="34" charset="0"/>
              </a:rPr>
              <a:t>The Bunsen burner air hole is fully open and the flame is blue. </a:t>
            </a:r>
          </a:p>
        </p:txBody>
      </p:sp>
      <p:pic>
        <p:nvPicPr>
          <p:cNvPr id="5" name="Picture 4" descr="Gas burning from a Bunsen burner with a blue flame">
            <a:extLst>
              <a:ext uri="{FF2B5EF4-FFF2-40B4-BE49-F238E27FC236}">
                <a16:creationId xmlns:a16="http://schemas.microsoft.com/office/drawing/2014/main" id="{3C53676B-A180-1309-1134-3D6CF42BB0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34298" y="759600"/>
            <a:ext cx="1178920" cy="2636912"/>
          </a:xfrm>
          <a:prstGeom prst="rect">
            <a:avLst/>
          </a:prstGeom>
        </p:spPr>
      </p:pic>
      <p:sp>
        <p:nvSpPr>
          <p:cNvPr id="3" name="Rectangle 3"/>
          <p:cNvSpPr>
            <a:spLocks noChangeArrowheads="1"/>
          </p:cNvSpPr>
          <p:nvPr/>
        </p:nvSpPr>
        <p:spPr bwMode="auto">
          <a:xfrm>
            <a:off x="540000" y="3864041"/>
            <a:ext cx="8354659" cy="2003818"/>
          </a:xfrm>
          <a:prstGeom prst="rect">
            <a:avLst/>
          </a:prstGeom>
          <a:noFill/>
          <a:ln>
            <a:noFill/>
          </a:ln>
          <a:effectLst/>
        </p:spPr>
        <p:txBody>
          <a:bodyPr vert="horz" wrap="square" lIns="0" tIns="0" rIns="0" bIns="0" numCol="1" anchor="ctr" anchorCtr="0" compatLnSpc="1">
            <a:prstTxWarp prst="textNoShape">
              <a:avLst/>
            </a:prstTxWarp>
            <a:spAutoFit/>
          </a:bodyPr>
          <a:lstStyle/>
          <a:p>
            <a:pPr lvl="0" eaLnBrk="0" fontAlgn="base" hangingPunct="0">
              <a:lnSpc>
                <a:spcPts val="2740"/>
              </a:lnSpc>
              <a:spcBef>
                <a:spcPct val="0"/>
              </a:spcBef>
              <a:spcAft>
                <a:spcPts val="2000"/>
              </a:spcAft>
            </a:pPr>
            <a:r>
              <a:rPr lang="en-GB" altLang="zh-CN" sz="2200" dirty="0">
                <a:latin typeface="Arial" panose="020B0604020202020204" pitchFamily="34" charset="0"/>
                <a:ea typeface="SimSun" panose="02010600030101010101" pitchFamily="2" charset="-122"/>
                <a:cs typeface="Arial" panose="020B0604020202020204" pitchFamily="34" charset="0"/>
              </a:rPr>
              <a:t>In the </a:t>
            </a:r>
            <a:r>
              <a:rPr lang="en-GB" altLang="zh-CN" sz="2200" b="1" dirty="0">
                <a:latin typeface="Arial" panose="020B0604020202020204" pitchFamily="34" charset="0"/>
                <a:ea typeface="SimSun" panose="02010600030101010101" pitchFamily="2" charset="-122"/>
                <a:cs typeface="Arial" panose="020B0604020202020204" pitchFamily="34" charset="0"/>
              </a:rPr>
              <a:t>incomplete combustion</a:t>
            </a:r>
            <a:r>
              <a:rPr lang="en-GB" altLang="zh-CN" sz="2200" dirty="0">
                <a:latin typeface="Arial" panose="020B0604020202020204" pitchFamily="34" charset="0"/>
                <a:ea typeface="SimSun" panose="02010600030101010101" pitchFamily="2" charset="-122"/>
                <a:cs typeface="Arial" panose="020B0604020202020204" pitchFamily="34" charset="0"/>
              </a:rPr>
              <a:t> of methane:</a:t>
            </a:r>
            <a:endParaRPr lang="en-GB" altLang="zh-CN" sz="2200" dirty="0">
              <a:latin typeface="Arial" panose="020B0604020202020204" pitchFamily="34" charset="0"/>
              <a:cs typeface="Arial" panose="020B0604020202020204" pitchFamily="34" charset="0"/>
            </a:endParaRPr>
          </a:p>
          <a:p>
            <a:pPr defTabSz="1440000" eaLnBrk="0" fontAlgn="base" hangingPunct="0">
              <a:lnSpc>
                <a:spcPts val="2740"/>
              </a:lnSpc>
              <a:spcBef>
                <a:spcPct val="0"/>
              </a:spcBef>
              <a:spcAft>
                <a:spcPts val="1000"/>
              </a:spcAft>
              <a:tabLst>
                <a:tab pos="1440000" algn="ctr"/>
                <a:tab pos="3240000" algn="ctr"/>
                <a:tab pos="5940000" algn="ctr"/>
              </a:tabLst>
            </a:pPr>
            <a:r>
              <a:rPr lang="en-GB" altLang="zh-CN" sz="2200" dirty="0">
                <a:latin typeface="Arial" panose="020B0604020202020204" pitchFamily="34" charset="0"/>
                <a:ea typeface="SimSun" panose="02010600030101010101" pitchFamily="2" charset="-122"/>
                <a:cs typeface="Arial" panose="020B0604020202020204" pitchFamily="34" charset="0"/>
              </a:rPr>
              <a:t>	methane + oxygen	→	carbon monoxide + carbon + water</a:t>
            </a:r>
            <a:endParaRPr lang="en-GB" altLang="zh-CN" sz="2200" dirty="0">
              <a:latin typeface="Arial" panose="020B0604020202020204" pitchFamily="34" charset="0"/>
              <a:cs typeface="Arial" panose="020B0604020202020204" pitchFamily="34" charset="0"/>
            </a:endParaRPr>
          </a:p>
          <a:p>
            <a:pPr defTabSz="1440000" eaLnBrk="0" fontAlgn="base" hangingPunct="0">
              <a:lnSpc>
                <a:spcPts val="2740"/>
              </a:lnSpc>
              <a:spcBef>
                <a:spcPct val="0"/>
              </a:spcBef>
              <a:spcAft>
                <a:spcPts val="2000"/>
              </a:spcAft>
              <a:tabLst>
                <a:tab pos="1440000" algn="ctr"/>
                <a:tab pos="3240000" algn="ctr"/>
                <a:tab pos="5940000" algn="ctr"/>
              </a:tabLst>
            </a:pPr>
            <a:r>
              <a:rPr lang="en-GB" altLang="zh-CN" sz="2200" dirty="0">
                <a:latin typeface="Cambria Math" panose="02040503050406030204" pitchFamily="18" charset="0"/>
                <a:ea typeface="Cambria Math" panose="02040503050406030204" pitchFamily="18" charset="0"/>
                <a:cs typeface="Arial" panose="020B0604020202020204" pitchFamily="34" charset="0"/>
              </a:rPr>
              <a:t>	3CH</a:t>
            </a:r>
            <a:r>
              <a:rPr lang="en-GB" altLang="zh-CN" sz="2200" baseline="-30000" dirty="0">
                <a:latin typeface="Cambria Math" panose="02040503050406030204" pitchFamily="18" charset="0"/>
                <a:ea typeface="Cambria Math" panose="02040503050406030204" pitchFamily="18" charset="0"/>
                <a:cs typeface="Arial" panose="020B0604020202020204" pitchFamily="34" charset="0"/>
              </a:rPr>
              <a:t>4</a:t>
            </a:r>
            <a:r>
              <a:rPr lang="en-GB" altLang="zh-CN" sz="2200" dirty="0">
                <a:latin typeface="Cambria Math" panose="02040503050406030204" pitchFamily="18" charset="0"/>
                <a:ea typeface="Cambria Math" panose="02040503050406030204" pitchFamily="18" charset="0"/>
                <a:cs typeface="Arial" panose="020B0604020202020204" pitchFamily="34" charset="0"/>
              </a:rPr>
              <a:t> (g)  +  4O</a:t>
            </a:r>
            <a:r>
              <a:rPr lang="en-GB" altLang="zh-CN" sz="2200" baseline="-30000" dirty="0">
                <a:latin typeface="Cambria Math" panose="02040503050406030204" pitchFamily="18" charset="0"/>
                <a:ea typeface="Cambria Math" panose="02040503050406030204" pitchFamily="18" charset="0"/>
                <a:cs typeface="Arial" panose="020B0604020202020204" pitchFamily="34" charset="0"/>
              </a:rPr>
              <a:t>2</a:t>
            </a:r>
            <a:r>
              <a:rPr lang="en-GB" altLang="zh-CN" sz="2200" dirty="0">
                <a:latin typeface="Cambria Math" panose="02040503050406030204" pitchFamily="18" charset="0"/>
                <a:ea typeface="Cambria Math" panose="02040503050406030204" pitchFamily="18" charset="0"/>
                <a:cs typeface="Arial" panose="020B0604020202020204" pitchFamily="34" charset="0"/>
              </a:rPr>
              <a:t> (g)	</a:t>
            </a:r>
            <a:r>
              <a:rPr lang="en-GB" altLang="zh-CN" sz="2200" dirty="0">
                <a:latin typeface="Arial" panose="020B0604020202020204" pitchFamily="34" charset="0"/>
                <a:ea typeface="SimSun" panose="02010600030101010101" pitchFamily="2" charset="-122"/>
                <a:cs typeface="Arial" panose="020B0604020202020204" pitchFamily="34" charset="0"/>
              </a:rPr>
              <a:t>→</a:t>
            </a:r>
            <a:r>
              <a:rPr lang="en-GB" altLang="zh-CN" sz="2200" dirty="0">
                <a:latin typeface="Cambria Math" panose="02040503050406030204" pitchFamily="18" charset="0"/>
                <a:ea typeface="Cambria Math" panose="02040503050406030204" pitchFamily="18" charset="0"/>
                <a:cs typeface="Arial" panose="020B0604020202020204" pitchFamily="34" charset="0"/>
              </a:rPr>
              <a:t>	2CO (g)  +  C (s)  +  6H</a:t>
            </a:r>
            <a:r>
              <a:rPr lang="en-GB" altLang="zh-CN" sz="2200" baseline="-30000" dirty="0">
                <a:latin typeface="Cambria Math" panose="02040503050406030204" pitchFamily="18" charset="0"/>
                <a:ea typeface="Cambria Math" panose="02040503050406030204" pitchFamily="18" charset="0"/>
                <a:cs typeface="Arial" panose="020B0604020202020204" pitchFamily="34" charset="0"/>
              </a:rPr>
              <a:t>2</a:t>
            </a:r>
            <a:r>
              <a:rPr lang="en-GB" altLang="zh-CN" sz="2200" dirty="0">
                <a:latin typeface="Cambria Math" panose="02040503050406030204" pitchFamily="18" charset="0"/>
                <a:ea typeface="Cambria Math" panose="02040503050406030204" pitchFamily="18" charset="0"/>
                <a:cs typeface="Arial" panose="020B0604020202020204" pitchFamily="34" charset="0"/>
              </a:rPr>
              <a:t>O (g)</a:t>
            </a:r>
          </a:p>
          <a:p>
            <a:pPr defTabSz="914392" eaLnBrk="0" fontAlgn="base" hangingPunct="0">
              <a:lnSpc>
                <a:spcPts val="2740"/>
              </a:lnSpc>
              <a:spcBef>
                <a:spcPct val="0"/>
              </a:spcBef>
              <a:spcAft>
                <a:spcPts val="2000"/>
              </a:spcAft>
            </a:pPr>
            <a:r>
              <a:rPr lang="en-GB" altLang="zh-CN" sz="2200" dirty="0">
                <a:latin typeface="Arial" panose="020B0604020202020204" pitchFamily="34" charset="0"/>
                <a:cs typeface="Arial" panose="020B0604020202020204" pitchFamily="34" charset="0"/>
              </a:rPr>
              <a:t>The Bunsen burner air hole is closed and the flame is yellow.</a:t>
            </a:r>
          </a:p>
        </p:txBody>
      </p:sp>
      <p:pic>
        <p:nvPicPr>
          <p:cNvPr id="9" name="Picture 8" descr="Gas burning from Bunsen burner with an orange flame">
            <a:extLst>
              <a:ext uri="{FF2B5EF4-FFF2-40B4-BE49-F238E27FC236}">
                <a16:creationId xmlns:a16="http://schemas.microsoft.com/office/drawing/2014/main" id="{8A72F3B9-9254-0693-8F8E-1D3643421E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34298" y="3645024"/>
            <a:ext cx="1091712" cy="2441852"/>
          </a:xfrm>
          <a:prstGeom prst="rect">
            <a:avLst/>
          </a:prstGeom>
        </p:spPr>
      </p:pic>
      <p:pic>
        <p:nvPicPr>
          <p:cNvPr id="6" name="Picture 5">
            <a:extLst>
              <a:ext uri="{FF2B5EF4-FFF2-40B4-BE49-F238E27FC236}">
                <a16:creationId xmlns:a16="http://schemas.microsoft.com/office/drawing/2014/main" id="{5EA71A7B-DB8E-6679-18B6-8EE3096499F3}"/>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7992DDF4-4B72-D707-4BE1-5E10EC4E762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5</a:t>
            </a:r>
          </a:p>
        </p:txBody>
      </p:sp>
      <p:pic>
        <p:nvPicPr>
          <p:cNvPr id="4" name="Picture 3">
            <a:extLst>
              <a:ext uri="{FF2B5EF4-FFF2-40B4-BE49-F238E27FC236}">
                <a16:creationId xmlns:a16="http://schemas.microsoft.com/office/drawing/2014/main" id="{4A53899A-0CA9-1E97-8524-C065313B24DD}"/>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3745842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A61A-6698-C08E-27F4-1E88F6EFEA18}"/>
              </a:ext>
            </a:extLst>
          </p:cNvPr>
          <p:cNvSpPr>
            <a:spLocks noGrp="1"/>
          </p:cNvSpPr>
          <p:nvPr>
            <p:ph type="title"/>
          </p:nvPr>
        </p:nvSpPr>
        <p:spPr/>
        <p:txBody>
          <a:bodyPr>
            <a:normAutofit fontScale="90000"/>
          </a:bodyPr>
          <a:lstStyle/>
          <a:p>
            <a:r>
              <a:rPr lang="en-GB" sz="3600" dirty="0">
                <a:cs typeface="Arial" panose="020B0604020202020204" pitchFamily="34" charset="0"/>
              </a:rPr>
              <a:t>Demonstrations</a:t>
            </a:r>
          </a:p>
        </p:txBody>
      </p:sp>
      <p:sp>
        <p:nvSpPr>
          <p:cNvPr id="3" name="Content Placeholder 2">
            <a:extLst>
              <a:ext uri="{FF2B5EF4-FFF2-40B4-BE49-F238E27FC236}">
                <a16:creationId xmlns:a16="http://schemas.microsoft.com/office/drawing/2014/main" id="{AA205155-0358-6A6C-B9ED-CDE583946ACC}"/>
              </a:ext>
            </a:extLst>
          </p:cNvPr>
          <p:cNvSpPr>
            <a:spLocks noGrp="1"/>
          </p:cNvSpPr>
          <p:nvPr>
            <p:ph idx="10"/>
          </p:nvPr>
        </p:nvSpPr>
        <p:spPr/>
        <p:txBody>
          <a:bodyPr>
            <a:normAutofit/>
          </a:bodyPr>
          <a:lstStyle/>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1.</a:t>
            </a:r>
            <a:r>
              <a:rPr lang="en-GB" dirty="0">
                <a:latin typeface="Arial" panose="020B0604020202020204" pitchFamily="34" charset="0"/>
                <a:cs typeface="Arial" panose="020B0604020202020204" pitchFamily="34" charset="0"/>
              </a:rPr>
              <a:t>	Bunsen burner flame </a:t>
            </a:r>
          </a:p>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2.</a:t>
            </a:r>
            <a:r>
              <a:rPr lang="en-GB" dirty="0">
                <a:latin typeface="Arial" panose="020B0604020202020204" pitchFamily="34" charset="0"/>
                <a:cs typeface="Arial" panose="020B0604020202020204" pitchFamily="34" charset="0"/>
              </a:rPr>
              <a:t>	Controlled explosion of methane</a:t>
            </a:r>
          </a:p>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3.</a:t>
            </a:r>
            <a:r>
              <a:rPr lang="en-GB" dirty="0">
                <a:latin typeface="Arial" panose="020B0604020202020204" pitchFamily="34" charset="0"/>
                <a:cs typeface="Arial" panose="020B0604020202020204" pitchFamily="34" charset="0"/>
              </a:rPr>
              <a:t>	Methane bubbles</a:t>
            </a:r>
          </a:p>
        </p:txBody>
      </p:sp>
      <p:pic>
        <p:nvPicPr>
          <p:cNvPr id="4" name="Picture 3">
            <a:extLst>
              <a:ext uri="{FF2B5EF4-FFF2-40B4-BE49-F238E27FC236}">
                <a16:creationId xmlns:a16="http://schemas.microsoft.com/office/drawing/2014/main" id="{9B4C4400-4C07-4E50-71ED-7BA13A800F87}"/>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5" name="Picture 4">
            <a:extLst>
              <a:ext uri="{FF2B5EF4-FFF2-40B4-BE49-F238E27FC236}">
                <a16:creationId xmlns:a16="http://schemas.microsoft.com/office/drawing/2014/main" id="{9F7A0D49-7393-B52D-45A0-1692906E0D2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36984C6D-DAB7-3572-B409-786EA9FB69D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5</a:t>
            </a:r>
          </a:p>
        </p:txBody>
      </p:sp>
    </p:spTree>
    <p:extLst>
      <p:ext uri="{BB962C8B-B14F-4D97-AF65-F5344CB8AC3E}">
        <p14:creationId xmlns:p14="http://schemas.microsoft.com/office/powerpoint/2010/main" val="4956643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4527-C7A5-AD33-A904-2C6C0E7E62E8}"/>
              </a:ext>
            </a:extLst>
          </p:cNvPr>
          <p:cNvSpPr>
            <a:spLocks noGrp="1"/>
          </p:cNvSpPr>
          <p:nvPr>
            <p:ph type="title"/>
          </p:nvPr>
        </p:nvSpPr>
        <p:spPr/>
        <p:txBody>
          <a:bodyPr>
            <a:normAutofit/>
          </a:bodyPr>
          <a:lstStyle/>
          <a:p>
            <a:r>
              <a:rPr lang="en-GB" dirty="0"/>
              <a:t>Alkenes</a:t>
            </a:r>
          </a:p>
        </p:txBody>
      </p:sp>
      <p:sp>
        <p:nvSpPr>
          <p:cNvPr id="3" name="Text Placeholder 2">
            <a:extLst>
              <a:ext uri="{FF2B5EF4-FFF2-40B4-BE49-F238E27FC236}">
                <a16:creationId xmlns:a16="http://schemas.microsoft.com/office/drawing/2014/main" id="{BCF15A5C-AF88-2363-A12B-29951C78A9F6}"/>
              </a:ext>
            </a:extLst>
          </p:cNvPr>
          <p:cNvSpPr>
            <a:spLocks noGrp="1"/>
          </p:cNvSpPr>
          <p:nvPr>
            <p:ph type="body" sz="half" idx="2"/>
          </p:nvPr>
        </p:nvSpPr>
        <p:spPr/>
        <p:txBody>
          <a:bodyPr/>
          <a:lstStyle/>
          <a:p>
            <a:r>
              <a:rPr lang="en-US" dirty="0"/>
              <a:t>Activity 6</a:t>
            </a:r>
          </a:p>
        </p:txBody>
      </p:sp>
      <p:sp>
        <p:nvSpPr>
          <p:cNvPr id="4" name="Text Placeholder 3">
            <a:extLst>
              <a:ext uri="{FF2B5EF4-FFF2-40B4-BE49-F238E27FC236}">
                <a16:creationId xmlns:a16="http://schemas.microsoft.com/office/drawing/2014/main" id="{9A0BC0E4-5336-7E49-A7C9-A70B9D91A1FF}"/>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116089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7C4DA-82F2-E19A-584A-B8DBC77613F2}"/>
              </a:ext>
            </a:extLst>
          </p:cNvPr>
          <p:cNvSpPr>
            <a:spLocks noGrp="1"/>
          </p:cNvSpPr>
          <p:nvPr>
            <p:ph type="title"/>
          </p:nvPr>
        </p:nvSpPr>
        <p:spPr/>
        <p:txBody>
          <a:bodyPr>
            <a:normAutofit fontScale="90000"/>
          </a:bodyPr>
          <a:lstStyle/>
          <a:p>
            <a:r>
              <a:rPr lang="en-US" dirty="0"/>
              <a:t>Alkenes</a:t>
            </a:r>
            <a:endParaRPr lang="en-GB" dirty="0"/>
          </a:p>
        </p:txBody>
      </p:sp>
      <p:sp>
        <p:nvSpPr>
          <p:cNvPr id="3" name="Content Placeholder 2">
            <a:extLst>
              <a:ext uri="{FF2B5EF4-FFF2-40B4-BE49-F238E27FC236}">
                <a16:creationId xmlns:a16="http://schemas.microsoft.com/office/drawing/2014/main" id="{C6ECE63B-C9E6-9051-FBCE-1FA9C8748F57}"/>
              </a:ext>
            </a:extLst>
          </p:cNvPr>
          <p:cNvSpPr>
            <a:spLocks noGrp="1"/>
          </p:cNvSpPr>
          <p:nvPr>
            <p:ph idx="10"/>
          </p:nvPr>
        </p:nvSpPr>
        <p:spPr/>
        <p:txBody>
          <a:bodyPr>
            <a:normAutofit/>
          </a:bodyPr>
          <a:lstStyle/>
          <a:p>
            <a:r>
              <a:rPr lang="en-US" dirty="0"/>
              <a:t>Alkenes are unsaturated hydrocarbons.</a:t>
            </a:r>
          </a:p>
          <a:p>
            <a:r>
              <a:rPr lang="en-US" dirty="0"/>
              <a:t>Alkenes are compounds that are made up of only hydrogen and carbon atoms and contain at least one double bond between two carbon atoms. </a:t>
            </a:r>
            <a:endParaRPr lang="en-GB" dirty="0"/>
          </a:p>
        </p:txBody>
      </p:sp>
      <p:pic>
        <p:nvPicPr>
          <p:cNvPr id="4" name="Picture 3">
            <a:extLst>
              <a:ext uri="{FF2B5EF4-FFF2-40B4-BE49-F238E27FC236}">
                <a16:creationId xmlns:a16="http://schemas.microsoft.com/office/drawing/2014/main" id="{0D994BEB-DB37-14EE-C229-E38E2E03AB7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046E7795-FE8B-D53C-7E04-4A9F6D5349A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6" name="Picture 5">
            <a:extLst>
              <a:ext uri="{FF2B5EF4-FFF2-40B4-BE49-F238E27FC236}">
                <a16:creationId xmlns:a16="http://schemas.microsoft.com/office/drawing/2014/main" id="{AAA34815-C417-7C5B-E481-D4E335B94C9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11541715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07D80-F6FA-5522-23A3-9AA276059142}"/>
              </a:ext>
            </a:extLst>
          </p:cNvPr>
          <p:cNvSpPr>
            <a:spLocks noGrp="1"/>
          </p:cNvSpPr>
          <p:nvPr>
            <p:ph type="title"/>
          </p:nvPr>
        </p:nvSpPr>
        <p:spPr/>
        <p:txBody>
          <a:bodyPr>
            <a:normAutofit fontScale="90000"/>
          </a:bodyPr>
          <a:lstStyle/>
          <a:p>
            <a:r>
              <a:rPr lang="en-US" dirty="0"/>
              <a:t>Double bond</a:t>
            </a:r>
            <a:endParaRPr lang="en-GB" dirty="0"/>
          </a:p>
        </p:txBody>
      </p:sp>
      <p:pic>
        <p:nvPicPr>
          <p:cNvPr id="7" name="Picture 6" descr="Full displayed formula for ethene with an arrow pointing up to the double bond between the two carbon atoms labelled double bond">
            <a:extLst>
              <a:ext uri="{FF2B5EF4-FFF2-40B4-BE49-F238E27FC236}">
                <a16:creationId xmlns:a16="http://schemas.microsoft.com/office/drawing/2014/main" id="{0388E1C1-6A14-6844-31EA-75AD5E5CEC8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56434" y="1184440"/>
            <a:ext cx="5112568" cy="4186734"/>
          </a:xfrm>
          <a:prstGeom prst="rect">
            <a:avLst/>
          </a:prstGeom>
        </p:spPr>
      </p:pic>
      <p:pic>
        <p:nvPicPr>
          <p:cNvPr id="6" name="Picture 5">
            <a:extLst>
              <a:ext uri="{FF2B5EF4-FFF2-40B4-BE49-F238E27FC236}">
                <a16:creationId xmlns:a16="http://schemas.microsoft.com/office/drawing/2014/main" id="{9C091D01-D951-D85C-29A1-D76154F8233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3D638B81-188F-95A6-770F-0C962B7A3B1E}"/>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774A1893-30DD-124E-B9F5-31EEFDA8C73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
        <p:nvSpPr>
          <p:cNvPr id="4" name="TextBox 3">
            <a:extLst>
              <a:ext uri="{FF2B5EF4-FFF2-40B4-BE49-F238E27FC236}">
                <a16:creationId xmlns:a16="http://schemas.microsoft.com/office/drawing/2014/main" id="{C9D5C023-24AA-27DD-B497-A9DD41D80944}"/>
              </a:ext>
            </a:extLst>
          </p:cNvPr>
          <p:cNvSpPr txBox="1"/>
          <p:nvPr/>
        </p:nvSpPr>
        <p:spPr>
          <a:xfrm>
            <a:off x="540000" y="1260000"/>
            <a:ext cx="1036822" cy="331950"/>
          </a:xfrm>
          <a:prstGeom prst="rect">
            <a:avLst/>
          </a:prstGeom>
          <a:noFill/>
        </p:spPr>
        <p:txBody>
          <a:bodyPr wrap="none" lIns="0" tIns="0" rIns="0" bIns="0" rtlCol="0">
            <a:spAutoFit/>
          </a:bodyPr>
          <a:lstStyle/>
          <a:p>
            <a:pPr defTabSz="342000">
              <a:lnSpc>
                <a:spcPts val="2740"/>
              </a:lnSpc>
            </a:pPr>
            <a:r>
              <a:rPr lang="en-GB" sz="2200" b="1" dirty="0">
                <a:solidFill>
                  <a:srgbClr val="C80C2F"/>
                </a:solidFill>
                <a:latin typeface="Arial" panose="020B0604020202020204" pitchFamily="34" charset="0"/>
                <a:cs typeface="Arial" panose="020B0604020202020204" pitchFamily="34" charset="0"/>
              </a:rPr>
              <a:t>1.	</a:t>
            </a:r>
            <a:r>
              <a:rPr lang="en-GB" sz="2200" dirty="0">
                <a:latin typeface="Arial" panose="020B0604020202020204" pitchFamily="34" charset="0"/>
                <a:cs typeface="Arial" panose="020B0604020202020204" pitchFamily="34" charset="0"/>
              </a:rPr>
              <a:t>(a)	</a:t>
            </a:r>
            <a:endParaRPr lang="en-US" sz="2200" dirty="0"/>
          </a:p>
        </p:txBody>
      </p:sp>
    </p:spTree>
    <p:extLst>
      <p:ext uri="{BB962C8B-B14F-4D97-AF65-F5344CB8AC3E}">
        <p14:creationId xmlns:p14="http://schemas.microsoft.com/office/powerpoint/2010/main" val="2906002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4527-C7A5-AD33-A904-2C6C0E7E62E8}"/>
              </a:ext>
            </a:extLst>
          </p:cNvPr>
          <p:cNvSpPr>
            <a:spLocks noGrp="1"/>
          </p:cNvSpPr>
          <p:nvPr>
            <p:ph type="title"/>
          </p:nvPr>
        </p:nvSpPr>
        <p:spPr/>
        <p:txBody>
          <a:bodyPr>
            <a:noAutofit/>
          </a:bodyPr>
          <a:lstStyle/>
          <a:p>
            <a:r>
              <a:rPr lang="en-GB" dirty="0"/>
              <a:t>Hydrocarbons</a:t>
            </a:r>
          </a:p>
        </p:txBody>
      </p:sp>
      <p:sp>
        <p:nvSpPr>
          <p:cNvPr id="5" name="Text Placeholder 4">
            <a:extLst>
              <a:ext uri="{FF2B5EF4-FFF2-40B4-BE49-F238E27FC236}">
                <a16:creationId xmlns:a16="http://schemas.microsoft.com/office/drawing/2014/main" id="{B644D437-8E58-7C18-D4AE-923127F83F5E}"/>
              </a:ext>
            </a:extLst>
          </p:cNvPr>
          <p:cNvSpPr>
            <a:spLocks noGrp="1"/>
          </p:cNvSpPr>
          <p:nvPr>
            <p:ph type="body" sz="half" idx="2"/>
          </p:nvPr>
        </p:nvSpPr>
        <p:spPr/>
        <p:txBody>
          <a:bodyPr/>
          <a:lstStyle/>
          <a:p>
            <a:r>
              <a:rPr lang="en-US" dirty="0"/>
              <a:t>Activity 1</a:t>
            </a:r>
          </a:p>
        </p:txBody>
      </p:sp>
      <p:sp>
        <p:nvSpPr>
          <p:cNvPr id="6" name="Text Placeholder 5">
            <a:extLst>
              <a:ext uri="{FF2B5EF4-FFF2-40B4-BE49-F238E27FC236}">
                <a16:creationId xmlns:a16="http://schemas.microsoft.com/office/drawing/2014/main" id="{77F965F8-F97F-4A88-7806-0AC09BADE55B}"/>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0183128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9DF3-FC93-43D4-83FB-C59C095FAA67}"/>
              </a:ext>
            </a:extLst>
          </p:cNvPr>
          <p:cNvSpPr>
            <a:spLocks noGrp="1"/>
          </p:cNvSpPr>
          <p:nvPr>
            <p:ph type="title"/>
          </p:nvPr>
        </p:nvSpPr>
        <p:spPr/>
        <p:txBody>
          <a:bodyPr>
            <a:normAutofit fontScale="90000"/>
          </a:bodyPr>
          <a:lstStyle/>
          <a:p>
            <a:pPr marR="406396">
              <a:lnSpc>
                <a:spcPct val="107000"/>
              </a:lnSpc>
              <a:spcAft>
                <a:spcPts val="800"/>
              </a:spcAft>
              <a:tabLst>
                <a:tab pos="1247765" algn="l"/>
              </a:tabLst>
            </a:pPr>
            <a:r>
              <a:rPr lang="en-GB" sz="3600" dirty="0">
                <a:solidFill>
                  <a:srgbClr val="C80C2F"/>
                </a:solidFill>
                <a:cs typeface="Times New Roman" panose="02020603050405020304" pitchFamily="18" charset="0"/>
              </a:rPr>
              <a:t>Eth</a:t>
            </a:r>
            <a:r>
              <a:rPr lang="en-GB" sz="3600" dirty="0">
                <a:solidFill>
                  <a:srgbClr val="002060"/>
                </a:solidFill>
                <a:cs typeface="Times New Roman" panose="02020603050405020304" pitchFamily="18" charset="0"/>
              </a:rPr>
              <a:t>ene C</a:t>
            </a:r>
            <a:r>
              <a:rPr lang="en-GB" sz="3600" baseline="-25000" dirty="0">
                <a:solidFill>
                  <a:srgbClr val="002060"/>
                </a:solidFill>
                <a:cs typeface="Times New Roman" panose="02020603050405020304" pitchFamily="18" charset="0"/>
              </a:rPr>
              <a:t>2</a:t>
            </a:r>
            <a:r>
              <a:rPr lang="en-GB" sz="3600" dirty="0">
                <a:solidFill>
                  <a:srgbClr val="002060"/>
                </a:solidFill>
                <a:cs typeface="Times New Roman" panose="02020603050405020304" pitchFamily="18" charset="0"/>
              </a:rPr>
              <a:t>H</a:t>
            </a:r>
            <a:r>
              <a:rPr lang="en-GB" sz="3600" baseline="-25000" dirty="0">
                <a:solidFill>
                  <a:srgbClr val="002060"/>
                </a:solidFill>
                <a:cs typeface="Times New Roman" panose="02020603050405020304" pitchFamily="18" charset="0"/>
              </a:rPr>
              <a:t>4</a:t>
            </a:r>
            <a:endParaRPr lang="en-GB" sz="2400" dirty="0">
              <a:cs typeface="Times New Roman" panose="02020603050405020304" pitchFamily="18" charset="0"/>
            </a:endParaRPr>
          </a:p>
        </p:txBody>
      </p:sp>
      <p:sp>
        <p:nvSpPr>
          <p:cNvPr id="11" name="Content Placeholder 6">
            <a:extLst>
              <a:ext uri="{FF2B5EF4-FFF2-40B4-BE49-F238E27FC236}">
                <a16:creationId xmlns:a16="http://schemas.microsoft.com/office/drawing/2014/main" id="{3B1AF3F3-8D18-E79E-747C-ADD86FB6B3B9}"/>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5" name="Picture 4" descr="Model of an ethene molecule represented as two black balls joined to each other with two bonds. Each black ball is also joined to two white balls through single bonds">
            <a:extLst>
              <a:ext uri="{FF2B5EF4-FFF2-40B4-BE49-F238E27FC236}">
                <a16:creationId xmlns:a16="http://schemas.microsoft.com/office/drawing/2014/main" id="{8C651523-CC63-E37E-1056-29FE296169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2054" y="2649600"/>
            <a:ext cx="3628272" cy="2419279"/>
          </a:xfrm>
          <a:prstGeom prst="rect">
            <a:avLst/>
          </a:prstGeom>
        </p:spPr>
      </p:pic>
      <p:sp>
        <p:nvSpPr>
          <p:cNvPr id="10" name="Content Placeholder 6">
            <a:extLst>
              <a:ext uri="{FF2B5EF4-FFF2-40B4-BE49-F238E27FC236}">
                <a16:creationId xmlns:a16="http://schemas.microsoft.com/office/drawing/2014/main" id="{5A662ACF-8CCB-19FB-04AA-2BDC10D87F93}"/>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Full displayed formula for ethene ">
            <a:extLst>
              <a:ext uri="{FF2B5EF4-FFF2-40B4-BE49-F238E27FC236}">
                <a16:creationId xmlns:a16="http://schemas.microsoft.com/office/drawing/2014/main" id="{4D59EECE-AEDD-34D0-00B6-93D50B53DC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4786" y="2649600"/>
            <a:ext cx="2635072" cy="2614324"/>
          </a:xfrm>
          <a:prstGeom prst="rect">
            <a:avLst/>
          </a:prstGeom>
        </p:spPr>
      </p:pic>
      <p:pic>
        <p:nvPicPr>
          <p:cNvPr id="7" name="Picture 6">
            <a:extLst>
              <a:ext uri="{FF2B5EF4-FFF2-40B4-BE49-F238E27FC236}">
                <a16:creationId xmlns:a16="http://schemas.microsoft.com/office/drawing/2014/main" id="{DF957606-7B82-BB89-F997-D16F1818D34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4F745548-BCB4-13B7-4BC7-E6DEBA13C86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31E67D0C-3AB6-2A2B-42EA-4DDC61C6FD1A}"/>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39234518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9DF3-FC93-43D4-83FB-C59C095FAA67}"/>
              </a:ext>
            </a:extLst>
          </p:cNvPr>
          <p:cNvSpPr>
            <a:spLocks noGrp="1"/>
          </p:cNvSpPr>
          <p:nvPr>
            <p:ph type="title"/>
          </p:nvPr>
        </p:nvSpPr>
        <p:spPr/>
        <p:txBody>
          <a:bodyPr>
            <a:normAutofit fontScale="90000"/>
          </a:bodyPr>
          <a:lstStyle/>
          <a:p>
            <a:r>
              <a:rPr lang="en-GB" sz="3600" dirty="0">
                <a:solidFill>
                  <a:srgbClr val="C80C2F"/>
                </a:solidFill>
                <a:cs typeface="Times New Roman" panose="02020603050405020304" pitchFamily="18" charset="0"/>
              </a:rPr>
              <a:t>Prop</a:t>
            </a:r>
            <a:r>
              <a:rPr lang="en-GB" sz="3600" dirty="0">
                <a:solidFill>
                  <a:srgbClr val="002060"/>
                </a:solidFill>
                <a:cs typeface="Times New Roman" panose="02020603050405020304" pitchFamily="18" charset="0"/>
              </a:rPr>
              <a:t>ene: C</a:t>
            </a:r>
            <a:r>
              <a:rPr lang="en-GB" sz="3600" baseline="-25000" dirty="0">
                <a:solidFill>
                  <a:srgbClr val="002060"/>
                </a:solidFill>
                <a:cs typeface="Times New Roman" panose="02020603050405020304" pitchFamily="18" charset="0"/>
              </a:rPr>
              <a:t>3</a:t>
            </a:r>
            <a:r>
              <a:rPr lang="en-GB" sz="3600" dirty="0">
                <a:solidFill>
                  <a:srgbClr val="002060"/>
                </a:solidFill>
                <a:cs typeface="Times New Roman" panose="02020603050405020304" pitchFamily="18" charset="0"/>
              </a:rPr>
              <a:t>H</a:t>
            </a:r>
            <a:r>
              <a:rPr lang="en-GB" sz="3600" baseline="-25000" dirty="0">
                <a:solidFill>
                  <a:srgbClr val="002060"/>
                </a:solidFill>
                <a:cs typeface="Times New Roman" panose="02020603050405020304" pitchFamily="18" charset="0"/>
              </a:rPr>
              <a:t>6</a:t>
            </a:r>
            <a:endParaRPr lang="en-US" sz="3600" dirty="0"/>
          </a:p>
        </p:txBody>
      </p:sp>
      <p:sp>
        <p:nvSpPr>
          <p:cNvPr id="11" name="Content Placeholder 6">
            <a:extLst>
              <a:ext uri="{FF2B5EF4-FFF2-40B4-BE49-F238E27FC236}">
                <a16:creationId xmlns:a16="http://schemas.microsoft.com/office/drawing/2014/main" id="{ED1597D1-88A2-9192-9F13-2460AAE6E257}"/>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5" name="Picture 4" descr="Model of a propene molecule containing three black balls and six white balls. The first black ball is connected to two white balls through single bonds, the central black ball is joined to the first black ball through two bonds and one white ball through a single bond and the third black ball is joined to the central black ball through a single bond and two white balls through single bonds">
            <a:extLst>
              <a:ext uri="{FF2B5EF4-FFF2-40B4-BE49-F238E27FC236}">
                <a16:creationId xmlns:a16="http://schemas.microsoft.com/office/drawing/2014/main" id="{F64A9B13-19A7-021C-3C05-C943B48771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1786" y="2649600"/>
            <a:ext cx="3928807" cy="2618842"/>
          </a:xfrm>
          <a:prstGeom prst="rect">
            <a:avLst/>
          </a:prstGeom>
        </p:spPr>
      </p:pic>
      <p:sp>
        <p:nvSpPr>
          <p:cNvPr id="10" name="Content Placeholder 6">
            <a:extLst>
              <a:ext uri="{FF2B5EF4-FFF2-40B4-BE49-F238E27FC236}">
                <a16:creationId xmlns:a16="http://schemas.microsoft.com/office/drawing/2014/main" id="{3318166C-10D3-8280-A902-5DA7C1CAB096}"/>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Full displayed formula of propene">
            <a:extLst>
              <a:ext uri="{FF2B5EF4-FFF2-40B4-BE49-F238E27FC236}">
                <a16:creationId xmlns:a16="http://schemas.microsoft.com/office/drawing/2014/main" id="{2E02FFF4-A90C-AFA2-58AC-76905545AE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79579" y="2649600"/>
            <a:ext cx="3238407" cy="2467358"/>
          </a:xfrm>
          <a:prstGeom prst="rect">
            <a:avLst/>
          </a:prstGeom>
        </p:spPr>
      </p:pic>
      <p:pic>
        <p:nvPicPr>
          <p:cNvPr id="7" name="Picture 6">
            <a:extLst>
              <a:ext uri="{FF2B5EF4-FFF2-40B4-BE49-F238E27FC236}">
                <a16:creationId xmlns:a16="http://schemas.microsoft.com/office/drawing/2014/main" id="{4D25185A-B932-BA63-BE18-DDF0DF703A6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D38E86B3-A45D-1841-AAC6-9C84B6CFE07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4A4F59DB-1B93-E7B8-31B9-285DEF833EFC}"/>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41882576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9DF3-FC93-43D4-83FB-C59C095FAA67}"/>
              </a:ext>
            </a:extLst>
          </p:cNvPr>
          <p:cNvSpPr>
            <a:spLocks noGrp="1"/>
          </p:cNvSpPr>
          <p:nvPr>
            <p:ph type="title"/>
          </p:nvPr>
        </p:nvSpPr>
        <p:spPr/>
        <p:txBody>
          <a:bodyPr>
            <a:normAutofit fontScale="90000"/>
          </a:bodyPr>
          <a:lstStyle/>
          <a:p>
            <a:pPr marR="406396">
              <a:lnSpc>
                <a:spcPct val="107000"/>
              </a:lnSpc>
              <a:spcAft>
                <a:spcPts val="800"/>
              </a:spcAft>
              <a:tabLst>
                <a:tab pos="1247765" algn="l"/>
              </a:tabLst>
            </a:pPr>
            <a:r>
              <a:rPr lang="en-GB" sz="3600" dirty="0">
                <a:solidFill>
                  <a:srgbClr val="C80C2F"/>
                </a:solidFill>
                <a:cs typeface="Times New Roman" panose="02020603050405020304" pitchFamily="18" charset="0"/>
              </a:rPr>
              <a:t>But</a:t>
            </a:r>
            <a:r>
              <a:rPr lang="en-GB" sz="3600" dirty="0">
                <a:solidFill>
                  <a:srgbClr val="002060"/>
                </a:solidFill>
                <a:cs typeface="Times New Roman" panose="02020603050405020304" pitchFamily="18" charset="0"/>
              </a:rPr>
              <a:t>ene: C</a:t>
            </a:r>
            <a:r>
              <a:rPr lang="en-GB" sz="3600" baseline="-25000" dirty="0">
                <a:solidFill>
                  <a:srgbClr val="002060"/>
                </a:solidFill>
                <a:cs typeface="Times New Roman" panose="02020603050405020304" pitchFamily="18" charset="0"/>
              </a:rPr>
              <a:t>4</a:t>
            </a:r>
            <a:r>
              <a:rPr lang="en-GB" sz="3600" dirty="0">
                <a:solidFill>
                  <a:srgbClr val="002060"/>
                </a:solidFill>
                <a:cs typeface="Times New Roman" panose="02020603050405020304" pitchFamily="18" charset="0"/>
              </a:rPr>
              <a:t>H</a:t>
            </a:r>
            <a:r>
              <a:rPr lang="en-GB" sz="3600" baseline="-25000" dirty="0">
                <a:solidFill>
                  <a:srgbClr val="002060"/>
                </a:solidFill>
                <a:cs typeface="Times New Roman" panose="02020603050405020304" pitchFamily="18" charset="0"/>
              </a:rPr>
              <a:t>8</a:t>
            </a:r>
            <a:endParaRPr lang="en-GB" sz="2400" dirty="0">
              <a:cs typeface="Times New Roman" panose="02020603050405020304" pitchFamily="18" charset="0"/>
            </a:endParaRPr>
          </a:p>
        </p:txBody>
      </p:sp>
      <p:pic>
        <p:nvPicPr>
          <p:cNvPr id="5" name="Picture 4" descr="Full displayed formula of but-1-ene ">
            <a:extLst>
              <a:ext uri="{FF2B5EF4-FFF2-40B4-BE49-F238E27FC236}">
                <a16:creationId xmlns:a16="http://schemas.microsoft.com/office/drawing/2014/main" id="{7431BBBE-9DDE-94E2-2BFA-9250D83FD2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04534" y="1433180"/>
            <a:ext cx="3135700" cy="1729270"/>
          </a:xfrm>
          <a:prstGeom prst="rect">
            <a:avLst/>
          </a:prstGeom>
        </p:spPr>
      </p:pic>
      <p:pic>
        <p:nvPicPr>
          <p:cNvPr id="9" name="Picture 8" descr="Full displayed formula of but-2-ene ">
            <a:extLst>
              <a:ext uri="{FF2B5EF4-FFF2-40B4-BE49-F238E27FC236}">
                <a16:creationId xmlns:a16="http://schemas.microsoft.com/office/drawing/2014/main" id="{E7925453-057F-C136-FA22-170F8997AA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48866" y="1433180"/>
            <a:ext cx="3676962" cy="1851804"/>
          </a:xfrm>
          <a:prstGeom prst="rect">
            <a:avLst/>
          </a:prstGeom>
        </p:spPr>
      </p:pic>
      <p:pic>
        <p:nvPicPr>
          <p:cNvPr id="12" name="Picture 11" descr="Model of a but-1-ene molecule with a double bond between the first and second black balls, single bonds between the second, third and fourth black balls. The fourth black ball is connected to three white balls through single bonds, the third black ball is connected to two white balls through single bonds, the second black ball is connected to one white ball and the first black ball is connected to two white balls">
            <a:extLst>
              <a:ext uri="{FF2B5EF4-FFF2-40B4-BE49-F238E27FC236}">
                <a16:creationId xmlns:a16="http://schemas.microsoft.com/office/drawing/2014/main" id="{F07577DA-D26E-8CD2-8693-C3DD201699E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70501" y="3600000"/>
            <a:ext cx="3384028" cy="2256320"/>
          </a:xfrm>
          <a:prstGeom prst="rect">
            <a:avLst/>
          </a:prstGeom>
        </p:spPr>
      </p:pic>
      <p:pic>
        <p:nvPicPr>
          <p:cNvPr id="16" name="Picture 15" descr="Model of a but-2-ene molecule with a double bond between the second and third black ball, single bonds between the first and second and third and fourth black balls. The first and  fourth black balls are connected to three white balls through single bonds and the second and third black balls are connected to one white ball through single bonds ">
            <a:extLst>
              <a:ext uri="{FF2B5EF4-FFF2-40B4-BE49-F238E27FC236}">
                <a16:creationId xmlns:a16="http://schemas.microsoft.com/office/drawing/2014/main" id="{199E57B2-CAB9-FAF8-5260-C5A1CA3DF19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95333" y="3600000"/>
            <a:ext cx="3384028" cy="2256313"/>
          </a:xfrm>
          <a:prstGeom prst="rect">
            <a:avLst/>
          </a:prstGeom>
        </p:spPr>
      </p:pic>
      <p:pic>
        <p:nvPicPr>
          <p:cNvPr id="7" name="Picture 6">
            <a:extLst>
              <a:ext uri="{FF2B5EF4-FFF2-40B4-BE49-F238E27FC236}">
                <a16:creationId xmlns:a16="http://schemas.microsoft.com/office/drawing/2014/main" id="{F6665332-FFC3-4761-91B3-1F585DEDDC85}"/>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1" name="Text Placeholder 2">
            <a:extLst>
              <a:ext uri="{FF2B5EF4-FFF2-40B4-BE49-F238E27FC236}">
                <a16:creationId xmlns:a16="http://schemas.microsoft.com/office/drawing/2014/main" id="{E4C472BB-A78F-3461-CDEF-1E3A7097B4BB}"/>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43CC3BC5-FA59-DB55-3C89-779B9F8CE2C3}"/>
              </a:ext>
              <a:ext uri="{C183D7F6-B498-43B3-948B-1728B52AA6E4}">
                <adec:decorative xmlns:adec="http://schemas.microsoft.com/office/drawing/2017/decorative" val="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
        <p:nvSpPr>
          <p:cNvPr id="4" name="Content Placeholder 6">
            <a:extLst>
              <a:ext uri="{FF2B5EF4-FFF2-40B4-BE49-F238E27FC236}">
                <a16:creationId xmlns:a16="http://schemas.microsoft.com/office/drawing/2014/main" id="{85702982-8B93-EFED-9ED5-D7BFD8517040}"/>
              </a:ext>
            </a:extLst>
          </p:cNvPr>
          <p:cNvSpPr txBox="1">
            <a:spLocks/>
          </p:cNvSpPr>
          <p:nvPr/>
        </p:nvSpPr>
        <p:spPr>
          <a:xfrm>
            <a:off x="540000" y="1433180"/>
            <a:ext cx="2028402" cy="108888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dirty="0"/>
              <a:t>Displayed formulas</a:t>
            </a:r>
          </a:p>
        </p:txBody>
      </p:sp>
      <p:sp>
        <p:nvSpPr>
          <p:cNvPr id="6" name="Content Placeholder 6">
            <a:extLst>
              <a:ext uri="{FF2B5EF4-FFF2-40B4-BE49-F238E27FC236}">
                <a16:creationId xmlns:a16="http://schemas.microsoft.com/office/drawing/2014/main" id="{BBB402B9-8587-B113-F7F2-4EC398EF7E40}"/>
              </a:ext>
            </a:extLst>
          </p:cNvPr>
          <p:cNvSpPr txBox="1">
            <a:spLocks/>
          </p:cNvSpPr>
          <p:nvPr/>
        </p:nvSpPr>
        <p:spPr>
          <a:xfrm>
            <a:off x="540000" y="3600000"/>
            <a:ext cx="2052073"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dirty="0"/>
              <a:t>Models</a:t>
            </a:r>
          </a:p>
        </p:txBody>
      </p:sp>
    </p:spTree>
    <p:extLst>
      <p:ext uri="{BB962C8B-B14F-4D97-AF65-F5344CB8AC3E}">
        <p14:creationId xmlns:p14="http://schemas.microsoft.com/office/powerpoint/2010/main" val="15951110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5180B7A-7764-C9E6-CEC5-6C5CDD41AB52}"/>
              </a:ext>
            </a:extLst>
          </p:cNvPr>
          <p:cNvSpPr>
            <a:spLocks noGrp="1"/>
          </p:cNvSpPr>
          <p:nvPr>
            <p:ph type="title"/>
          </p:nvPr>
        </p:nvSpPr>
        <p:spPr/>
        <p:txBody>
          <a:bodyPr>
            <a:normAutofit fontScale="90000"/>
          </a:bodyPr>
          <a:lstStyle/>
          <a:p>
            <a:r>
              <a:rPr lang="en-US" dirty="0"/>
              <a:t>Alkenes</a:t>
            </a:r>
            <a:endParaRPr lang="en-US" dirty="0">
              <a:solidFill>
                <a:srgbClr val="C80C2F"/>
              </a:solidFill>
            </a:endParaRPr>
          </a:p>
        </p:txBody>
      </p:sp>
      <p:sp>
        <p:nvSpPr>
          <p:cNvPr id="3" name="Content Placeholder 2">
            <a:extLst>
              <a:ext uri="{FF2B5EF4-FFF2-40B4-BE49-F238E27FC236}">
                <a16:creationId xmlns:a16="http://schemas.microsoft.com/office/drawing/2014/main" id="{6ACC3601-DBBF-8D4E-412A-D1DDF0510B51}"/>
              </a:ext>
            </a:extLst>
          </p:cNvPr>
          <p:cNvSpPr>
            <a:spLocks noGrp="1"/>
          </p:cNvSpPr>
          <p:nvPr>
            <p:ph idx="10"/>
          </p:nvPr>
        </p:nvSpPr>
        <p:spPr>
          <a:xfrm>
            <a:off x="540070" y="1260000"/>
            <a:ext cx="9001172" cy="2745064"/>
          </a:xfrm>
        </p:spPr>
        <p:txBody>
          <a:bodyPr>
            <a:normAutofit fontScale="92500"/>
          </a:bodyPr>
          <a:lstStyle/>
          <a:p>
            <a:pPr marL="342000" indent="-342000">
              <a:buNone/>
            </a:pPr>
            <a:r>
              <a:rPr lang="en-GB" b="1" dirty="0">
                <a:solidFill>
                  <a:srgbClr val="C80C2F"/>
                </a:solidFill>
                <a:ea typeface="Calibri" panose="020F0502020204030204" pitchFamily="34" charset="0"/>
                <a:cs typeface="Times New Roman" panose="02020603050405020304" pitchFamily="18" charset="0"/>
              </a:rPr>
              <a:t>2.</a:t>
            </a:r>
            <a:r>
              <a:rPr lang="en-GB" dirty="0">
                <a:ea typeface="Calibri" panose="020F0502020204030204" pitchFamily="34" charset="0"/>
                <a:cs typeface="Times New Roman" panose="02020603050405020304" pitchFamily="18" charset="0"/>
              </a:rPr>
              <a:t>	Methene does not exist because alkenes have a double bond between two carbon atoms – methane would have only one carbon atom.</a:t>
            </a:r>
          </a:p>
          <a:p>
            <a:pPr marL="342000" indent="-342000">
              <a:buNone/>
            </a:pPr>
            <a:r>
              <a:rPr lang="en-GB" b="1" dirty="0">
                <a:solidFill>
                  <a:srgbClr val="C80C2F"/>
                </a:solidFill>
                <a:ea typeface="Calibri" panose="020F0502020204030204" pitchFamily="34" charset="0"/>
                <a:cs typeface="Times New Roman" panose="02020603050405020304" pitchFamily="18" charset="0"/>
              </a:rPr>
              <a:t>3. </a:t>
            </a:r>
            <a:r>
              <a:rPr lang="en-GB" dirty="0">
                <a:ea typeface="Calibri" panose="020F0502020204030204" pitchFamily="34" charset="0"/>
                <a:cs typeface="Times New Roman" panose="02020603050405020304" pitchFamily="18" charset="0"/>
              </a:rPr>
              <a:t>	When one carbon atom is added to the chain, the number of hydrogen atoms increases by two. </a:t>
            </a:r>
            <a:r>
              <a:rPr lang="en-US" dirty="0">
                <a:ea typeface="Calibri" panose="020F0502020204030204" pitchFamily="34" charset="0"/>
              </a:rPr>
              <a:t>The number of hydrogen atoms is double the number of carbon atoms.</a:t>
            </a:r>
          </a:p>
          <a:p>
            <a:pPr marL="342000" indent="-342000">
              <a:buNone/>
            </a:pPr>
            <a:r>
              <a:rPr lang="en-GB" b="1" dirty="0">
                <a:solidFill>
                  <a:srgbClr val="C80C2F"/>
                </a:solidFill>
                <a:ea typeface="Calibri" panose="020F0502020204030204" pitchFamily="34" charset="0"/>
                <a:cs typeface="Times New Roman" panose="02020603050405020304" pitchFamily="18" charset="0"/>
              </a:rPr>
              <a:t>4. </a:t>
            </a:r>
            <a:r>
              <a:rPr lang="en-GB" dirty="0">
                <a:cs typeface="Arial" panose="020B0604020202020204" pitchFamily="34" charset="0"/>
              </a:rPr>
              <a:t>	</a:t>
            </a:r>
            <a:r>
              <a:rPr lang="en-GB" dirty="0">
                <a:ea typeface="Calibri" panose="020F0502020204030204" pitchFamily="34" charset="0"/>
                <a:cs typeface="Times New Roman" panose="02020603050405020304" pitchFamily="18" charset="0"/>
              </a:rPr>
              <a:t>General formula of alkenes:</a:t>
            </a:r>
          </a:p>
        </p:txBody>
      </p:sp>
      <p:pic>
        <p:nvPicPr>
          <p:cNvPr id="4" name="Picture 3">
            <a:extLst>
              <a:ext uri="{FF2B5EF4-FFF2-40B4-BE49-F238E27FC236}">
                <a16:creationId xmlns:a16="http://schemas.microsoft.com/office/drawing/2014/main" id="{8B133154-4241-08D7-8D2A-88EC6204E10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77A78114-E7DB-03B6-4DEC-1B3AB9005DB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2" name="Picture 1">
            <a:extLst>
              <a:ext uri="{FF2B5EF4-FFF2-40B4-BE49-F238E27FC236}">
                <a16:creationId xmlns:a16="http://schemas.microsoft.com/office/drawing/2014/main" id="{50670B76-91F6-E26A-E57E-A029B3DAF8CB}"/>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
        <p:nvSpPr>
          <p:cNvPr id="10" name="TextBox 9">
            <a:extLst>
              <a:ext uri="{FF2B5EF4-FFF2-40B4-BE49-F238E27FC236}">
                <a16:creationId xmlns:a16="http://schemas.microsoft.com/office/drawing/2014/main" id="{F34F4F4C-0024-3C08-0E3F-ABBA796E6A94}"/>
              </a:ext>
            </a:extLst>
          </p:cNvPr>
          <p:cNvSpPr txBox="1"/>
          <p:nvPr/>
        </p:nvSpPr>
        <p:spPr>
          <a:xfrm>
            <a:off x="2880416" y="4416783"/>
            <a:ext cx="4320480" cy="861774"/>
          </a:xfrm>
          <a:prstGeom prst="rect">
            <a:avLst/>
          </a:prstGeom>
          <a:noFill/>
        </p:spPr>
        <p:txBody>
          <a:bodyPr wrap="square" rtlCol="0">
            <a:spAutoFit/>
          </a:bodyPr>
          <a:lstStyle/>
          <a:p>
            <a:pPr algn="ctr"/>
            <a:r>
              <a:rPr lang="en-US" sz="5000" dirty="0">
                <a:latin typeface="Arial" panose="020B0604020202020204" pitchFamily="34" charset="0"/>
                <a:cs typeface="Arial" panose="020B0604020202020204" pitchFamily="34" charset="0"/>
              </a:rPr>
              <a:t>C</a:t>
            </a:r>
            <a:r>
              <a:rPr lang="en-US" sz="5000" i="1" baseline="-25000" dirty="0">
                <a:latin typeface="Arial" panose="020B0604020202020204" pitchFamily="34" charset="0"/>
                <a:cs typeface="Arial" panose="020B0604020202020204" pitchFamily="34" charset="0"/>
              </a:rPr>
              <a:t>n</a:t>
            </a:r>
            <a:r>
              <a:rPr lang="en-US" sz="5000" dirty="0">
                <a:latin typeface="Arial" panose="020B0604020202020204" pitchFamily="34" charset="0"/>
                <a:cs typeface="Arial" panose="020B0604020202020204" pitchFamily="34" charset="0"/>
              </a:rPr>
              <a:t>H</a:t>
            </a:r>
            <a:r>
              <a:rPr lang="en-US" sz="5000" i="1" baseline="-25000" dirty="0">
                <a:latin typeface="Arial" panose="020B0604020202020204" pitchFamily="34" charset="0"/>
                <a:cs typeface="Arial" panose="020B0604020202020204" pitchFamily="34" charset="0"/>
              </a:rPr>
              <a:t>2n</a:t>
            </a:r>
            <a:endParaRPr lang="en-US" sz="5000" baseline="-25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55190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9DF3-FC93-43D4-83FB-C59C095FAA67}"/>
              </a:ext>
            </a:extLst>
          </p:cNvPr>
          <p:cNvSpPr>
            <a:spLocks noGrp="1"/>
          </p:cNvSpPr>
          <p:nvPr>
            <p:ph type="title"/>
          </p:nvPr>
        </p:nvSpPr>
        <p:spPr/>
        <p:txBody>
          <a:bodyPr>
            <a:normAutofit fontScale="90000"/>
          </a:bodyPr>
          <a:lstStyle/>
          <a:p>
            <a:r>
              <a:rPr lang="en-GB" sz="3600" dirty="0">
                <a:solidFill>
                  <a:srgbClr val="C80C2F"/>
                </a:solidFill>
                <a:cs typeface="Times New Roman" panose="02020603050405020304" pitchFamily="18" charset="0"/>
              </a:rPr>
              <a:t>Pent</a:t>
            </a:r>
            <a:r>
              <a:rPr lang="en-GB" sz="3600" dirty="0">
                <a:solidFill>
                  <a:srgbClr val="002060"/>
                </a:solidFill>
                <a:cs typeface="Times New Roman" panose="02020603050405020304" pitchFamily="18" charset="0"/>
              </a:rPr>
              <a:t>ene: C</a:t>
            </a:r>
            <a:r>
              <a:rPr lang="en-GB" sz="3600" baseline="-25000" dirty="0">
                <a:solidFill>
                  <a:srgbClr val="002060"/>
                </a:solidFill>
                <a:cs typeface="Times New Roman" panose="02020603050405020304" pitchFamily="18" charset="0"/>
              </a:rPr>
              <a:t>5</a:t>
            </a:r>
            <a:r>
              <a:rPr lang="en-GB" sz="3600" dirty="0">
                <a:solidFill>
                  <a:srgbClr val="002060"/>
                </a:solidFill>
                <a:cs typeface="Times New Roman" panose="02020603050405020304" pitchFamily="18" charset="0"/>
              </a:rPr>
              <a:t>H</a:t>
            </a:r>
            <a:r>
              <a:rPr lang="en-GB" sz="3600" baseline="-25000" dirty="0">
                <a:solidFill>
                  <a:srgbClr val="002060"/>
                </a:solidFill>
                <a:cs typeface="Times New Roman" panose="02020603050405020304" pitchFamily="18" charset="0"/>
              </a:rPr>
              <a:t>10</a:t>
            </a:r>
            <a:endParaRPr lang="en-US" sz="3600" dirty="0"/>
          </a:p>
        </p:txBody>
      </p:sp>
      <p:sp>
        <p:nvSpPr>
          <p:cNvPr id="11" name="Content Placeholder 6">
            <a:extLst>
              <a:ext uri="{FF2B5EF4-FFF2-40B4-BE49-F238E27FC236}">
                <a16:creationId xmlns:a16="http://schemas.microsoft.com/office/drawing/2014/main" id="{BC098002-D685-F238-C711-E5AF16E7D21E}"/>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a pent-1-ene molecule with a double bond between the first and second black balls, single bonds between the second, third, fourth and fifth black balls. The first black ball is connected to two white balls through single bonds, the second black ball is connected to one white ball through a single bond, the third and fourth black balls are connected to two white balls through single bonds and the fifth black ball is connected to three white balls through single bonds">
            <a:extLst>
              <a:ext uri="{FF2B5EF4-FFF2-40B4-BE49-F238E27FC236}">
                <a16:creationId xmlns:a16="http://schemas.microsoft.com/office/drawing/2014/main" id="{830FA38D-F2CD-125B-4821-13BB8955B6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3557" y="2649600"/>
            <a:ext cx="3346565" cy="2231043"/>
          </a:xfrm>
          <a:prstGeom prst="rect">
            <a:avLst/>
          </a:prstGeom>
        </p:spPr>
      </p:pic>
      <p:sp>
        <p:nvSpPr>
          <p:cNvPr id="9" name="Content Placeholder 6">
            <a:extLst>
              <a:ext uri="{FF2B5EF4-FFF2-40B4-BE49-F238E27FC236}">
                <a16:creationId xmlns:a16="http://schemas.microsoft.com/office/drawing/2014/main" id="{B89CDCC7-10A8-6B79-8ED0-9255FA65EC2B}"/>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0" name="Picture 9" descr="Full displayed formula for pent-1-ene">
            <a:extLst>
              <a:ext uri="{FF2B5EF4-FFF2-40B4-BE49-F238E27FC236}">
                <a16:creationId xmlns:a16="http://schemas.microsoft.com/office/drawing/2014/main" id="{C89A9AE0-1D53-D543-98F3-E1797948AC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92738" y="2649600"/>
            <a:ext cx="3790457" cy="1836328"/>
          </a:xfrm>
          <a:prstGeom prst="rect">
            <a:avLst/>
          </a:prstGeom>
        </p:spPr>
      </p:pic>
      <p:pic>
        <p:nvPicPr>
          <p:cNvPr id="4" name="Picture 3">
            <a:extLst>
              <a:ext uri="{FF2B5EF4-FFF2-40B4-BE49-F238E27FC236}">
                <a16:creationId xmlns:a16="http://schemas.microsoft.com/office/drawing/2014/main" id="{51B0304D-1D48-48DC-B6C2-9E38786EDC10}"/>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C25C185D-AA5B-DB56-59EA-60751E2B248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970260A1-9AAF-FB15-9EBD-92AD0E07E463}"/>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35269889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9DF3-FC93-43D4-83FB-C59C095FAA67}"/>
              </a:ext>
            </a:extLst>
          </p:cNvPr>
          <p:cNvSpPr>
            <a:spLocks noGrp="1"/>
          </p:cNvSpPr>
          <p:nvPr>
            <p:ph type="title"/>
          </p:nvPr>
        </p:nvSpPr>
        <p:spPr/>
        <p:txBody>
          <a:bodyPr>
            <a:normAutofit fontScale="90000"/>
          </a:bodyPr>
          <a:lstStyle/>
          <a:p>
            <a:r>
              <a:rPr lang="en-GB" sz="3600" dirty="0">
                <a:solidFill>
                  <a:srgbClr val="C80C2F"/>
                </a:solidFill>
                <a:cs typeface="Times New Roman" panose="02020603050405020304" pitchFamily="18" charset="0"/>
              </a:rPr>
              <a:t>Hex</a:t>
            </a:r>
            <a:r>
              <a:rPr lang="en-GB" sz="3600" dirty="0">
                <a:solidFill>
                  <a:srgbClr val="002060"/>
                </a:solidFill>
                <a:cs typeface="Times New Roman" panose="02020603050405020304" pitchFamily="18" charset="0"/>
              </a:rPr>
              <a:t>ene: C</a:t>
            </a:r>
            <a:r>
              <a:rPr lang="en-GB" sz="3600" baseline="-25000" dirty="0">
                <a:solidFill>
                  <a:srgbClr val="002060"/>
                </a:solidFill>
                <a:cs typeface="Times New Roman" panose="02020603050405020304" pitchFamily="18" charset="0"/>
              </a:rPr>
              <a:t>6</a:t>
            </a:r>
            <a:r>
              <a:rPr lang="en-GB" sz="3600" dirty="0">
                <a:solidFill>
                  <a:srgbClr val="002060"/>
                </a:solidFill>
                <a:cs typeface="Times New Roman" panose="02020603050405020304" pitchFamily="18" charset="0"/>
              </a:rPr>
              <a:t>H</a:t>
            </a:r>
            <a:r>
              <a:rPr lang="en-GB" sz="3600" baseline="-25000" dirty="0">
                <a:solidFill>
                  <a:srgbClr val="002060"/>
                </a:solidFill>
                <a:cs typeface="Times New Roman" panose="02020603050405020304" pitchFamily="18" charset="0"/>
              </a:rPr>
              <a:t>12</a:t>
            </a:r>
            <a:endParaRPr lang="en-US" sz="3600" dirty="0"/>
          </a:p>
        </p:txBody>
      </p:sp>
      <p:sp>
        <p:nvSpPr>
          <p:cNvPr id="11" name="Content Placeholder 6">
            <a:extLst>
              <a:ext uri="{FF2B5EF4-FFF2-40B4-BE49-F238E27FC236}">
                <a16:creationId xmlns:a16="http://schemas.microsoft.com/office/drawing/2014/main" id="{015B5EBD-4A93-D172-CDF2-0AB5ECA21238}"/>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a hex-1-ene molecule with a double bond between the first and second black balls, single bonds between the second, third, fourth, fifth and sixth black balls. The first black ball is connected to two white balls through single bonds, the second black ball is connected to one white ball through a single bond, the third, fourth and fifth black balls are each connected to two white balls through single bonds and the sixth black ball is connected to three white balls through single bonds">
            <a:extLst>
              <a:ext uri="{FF2B5EF4-FFF2-40B4-BE49-F238E27FC236}">
                <a16:creationId xmlns:a16="http://schemas.microsoft.com/office/drawing/2014/main" id="{1043DB2B-CFF3-A3BC-1700-B2392A68BF4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64" y="2649600"/>
            <a:ext cx="3763651" cy="2509340"/>
          </a:xfrm>
          <a:prstGeom prst="rect">
            <a:avLst/>
          </a:prstGeom>
        </p:spPr>
      </p:pic>
      <p:sp>
        <p:nvSpPr>
          <p:cNvPr id="9" name="Content Placeholder 6">
            <a:extLst>
              <a:ext uri="{FF2B5EF4-FFF2-40B4-BE49-F238E27FC236}">
                <a16:creationId xmlns:a16="http://schemas.microsoft.com/office/drawing/2014/main" id="{E7B4C753-4C79-B7DA-E077-CFE365D1C6CF}"/>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0" name="Picture 9" descr="Full displayed formula for hex-1-ene">
            <a:extLst>
              <a:ext uri="{FF2B5EF4-FFF2-40B4-BE49-F238E27FC236}">
                <a16:creationId xmlns:a16="http://schemas.microsoft.com/office/drawing/2014/main" id="{A0AB8E96-3683-A203-242A-501EBFB551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69210" y="2649600"/>
            <a:ext cx="4427984" cy="1842425"/>
          </a:xfrm>
          <a:prstGeom prst="rect">
            <a:avLst/>
          </a:prstGeom>
        </p:spPr>
      </p:pic>
      <p:pic>
        <p:nvPicPr>
          <p:cNvPr id="4" name="Picture 3">
            <a:extLst>
              <a:ext uri="{FF2B5EF4-FFF2-40B4-BE49-F238E27FC236}">
                <a16:creationId xmlns:a16="http://schemas.microsoft.com/office/drawing/2014/main" id="{416992E9-F2BF-9951-A216-F411B3377CD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A092FC3C-824F-3D0B-C7FB-8E27FD4449F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53FE376F-1996-7D33-0CBA-D7671D2EF3FE}"/>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21114381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9DF3-FC93-43D4-83FB-C59C095FAA67}"/>
              </a:ext>
            </a:extLst>
          </p:cNvPr>
          <p:cNvSpPr>
            <a:spLocks noGrp="1"/>
          </p:cNvSpPr>
          <p:nvPr>
            <p:ph type="title"/>
          </p:nvPr>
        </p:nvSpPr>
        <p:spPr/>
        <p:txBody>
          <a:bodyPr>
            <a:normAutofit fontScale="90000"/>
          </a:bodyPr>
          <a:lstStyle/>
          <a:p>
            <a:r>
              <a:rPr lang="en-GB" sz="3600" dirty="0">
                <a:solidFill>
                  <a:srgbClr val="C80C2F"/>
                </a:solidFill>
                <a:cs typeface="Times New Roman" panose="02020603050405020304" pitchFamily="18" charset="0"/>
              </a:rPr>
              <a:t>Hept</a:t>
            </a:r>
            <a:r>
              <a:rPr lang="en-GB" sz="3600" dirty="0">
                <a:solidFill>
                  <a:srgbClr val="002060"/>
                </a:solidFill>
                <a:cs typeface="Times New Roman" panose="02020603050405020304" pitchFamily="18" charset="0"/>
              </a:rPr>
              <a:t>ene: C</a:t>
            </a:r>
            <a:r>
              <a:rPr lang="en-GB" sz="3600" baseline="-25000" dirty="0">
                <a:solidFill>
                  <a:srgbClr val="002060"/>
                </a:solidFill>
                <a:cs typeface="Times New Roman" panose="02020603050405020304" pitchFamily="18" charset="0"/>
              </a:rPr>
              <a:t>7</a:t>
            </a:r>
            <a:r>
              <a:rPr lang="en-GB" sz="3600" dirty="0">
                <a:solidFill>
                  <a:srgbClr val="002060"/>
                </a:solidFill>
                <a:cs typeface="Times New Roman" panose="02020603050405020304" pitchFamily="18" charset="0"/>
              </a:rPr>
              <a:t>H</a:t>
            </a:r>
            <a:r>
              <a:rPr lang="en-GB" sz="3600" baseline="-25000" dirty="0">
                <a:solidFill>
                  <a:srgbClr val="002060"/>
                </a:solidFill>
                <a:cs typeface="Times New Roman" panose="02020603050405020304" pitchFamily="18" charset="0"/>
              </a:rPr>
              <a:t>14</a:t>
            </a:r>
            <a:endParaRPr lang="en-US" sz="3600" dirty="0"/>
          </a:p>
        </p:txBody>
      </p:sp>
      <p:sp>
        <p:nvSpPr>
          <p:cNvPr id="9" name="Content Placeholder 6">
            <a:extLst>
              <a:ext uri="{FF2B5EF4-FFF2-40B4-BE49-F238E27FC236}">
                <a16:creationId xmlns:a16="http://schemas.microsoft.com/office/drawing/2014/main" id="{4B4BB845-3AF7-67AF-A3F6-A44CAF0E708A}"/>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12" name="Picture 11" descr="Model of a hept-1-ene molecule with a double bond between the first and second black balls, single bonds between the second, third, fourth, fifth, sixth and seventh black balls. The first black ball is connected to two white balls through single bonds, the second black ball is connected to one white ball through a single bond, the third, fourth, fifth and sixth black balls are each connected to two white balls through single bonds and the seventh black ball is connected to three white balls through single bonds">
            <a:extLst>
              <a:ext uri="{FF2B5EF4-FFF2-40B4-BE49-F238E27FC236}">
                <a16:creationId xmlns:a16="http://schemas.microsoft.com/office/drawing/2014/main" id="{E86C8349-CFC1-72AD-7E7C-55624586B3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1816" y="2649600"/>
            <a:ext cx="3368748" cy="2246058"/>
          </a:xfrm>
          <a:prstGeom prst="rect">
            <a:avLst/>
          </a:prstGeom>
        </p:spPr>
      </p:pic>
      <p:sp>
        <p:nvSpPr>
          <p:cNvPr id="6" name="Content Placeholder 6">
            <a:extLst>
              <a:ext uri="{FF2B5EF4-FFF2-40B4-BE49-F238E27FC236}">
                <a16:creationId xmlns:a16="http://schemas.microsoft.com/office/drawing/2014/main" id="{458347D0-3432-76F5-8440-609D0CFB2E51}"/>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4" name="Picture 13" descr="Full displayed formula for hept-1-ene">
            <a:extLst>
              <a:ext uri="{FF2B5EF4-FFF2-40B4-BE49-F238E27FC236}">
                <a16:creationId xmlns:a16="http://schemas.microsoft.com/office/drawing/2014/main" id="{D531D7AB-4F54-52C2-E55C-2E6B6E1672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29200" y="2649600"/>
            <a:ext cx="4702301" cy="1699702"/>
          </a:xfrm>
          <a:prstGeom prst="rect">
            <a:avLst/>
          </a:prstGeom>
        </p:spPr>
      </p:pic>
      <p:pic>
        <p:nvPicPr>
          <p:cNvPr id="4" name="Picture 3">
            <a:extLst>
              <a:ext uri="{FF2B5EF4-FFF2-40B4-BE49-F238E27FC236}">
                <a16:creationId xmlns:a16="http://schemas.microsoft.com/office/drawing/2014/main" id="{416992E9-F2BF-9951-A216-F411B3377CD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A092FC3C-824F-3D0B-C7FB-8E27FD4449F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53FE376F-1996-7D33-0CBA-D7671D2EF3FE}"/>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41102281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9DF3-FC93-43D4-83FB-C59C095FAA67}"/>
              </a:ext>
            </a:extLst>
          </p:cNvPr>
          <p:cNvSpPr>
            <a:spLocks noGrp="1"/>
          </p:cNvSpPr>
          <p:nvPr>
            <p:ph type="title"/>
          </p:nvPr>
        </p:nvSpPr>
        <p:spPr>
          <a:xfrm>
            <a:off x="540070" y="551561"/>
            <a:ext cx="9001172" cy="439200"/>
          </a:xfrm>
        </p:spPr>
        <p:txBody>
          <a:bodyPr>
            <a:normAutofit fontScale="90000"/>
          </a:bodyPr>
          <a:lstStyle/>
          <a:p>
            <a:r>
              <a:rPr lang="en-GB" sz="3600" dirty="0">
                <a:solidFill>
                  <a:srgbClr val="C80C2F"/>
                </a:solidFill>
                <a:cs typeface="Times New Roman" panose="02020603050405020304" pitchFamily="18" charset="0"/>
              </a:rPr>
              <a:t>Oct</a:t>
            </a:r>
            <a:r>
              <a:rPr lang="en-GB" sz="3600" dirty="0">
                <a:solidFill>
                  <a:srgbClr val="002060"/>
                </a:solidFill>
                <a:cs typeface="Times New Roman" panose="02020603050405020304" pitchFamily="18" charset="0"/>
              </a:rPr>
              <a:t>ene: C</a:t>
            </a:r>
            <a:r>
              <a:rPr lang="en-GB" sz="3600" baseline="-25000" dirty="0">
                <a:solidFill>
                  <a:srgbClr val="002060"/>
                </a:solidFill>
                <a:cs typeface="Times New Roman" panose="02020603050405020304" pitchFamily="18" charset="0"/>
              </a:rPr>
              <a:t>8</a:t>
            </a:r>
            <a:r>
              <a:rPr lang="en-GB" sz="3600" dirty="0">
                <a:solidFill>
                  <a:srgbClr val="002060"/>
                </a:solidFill>
                <a:cs typeface="Times New Roman" panose="02020603050405020304" pitchFamily="18" charset="0"/>
              </a:rPr>
              <a:t>H</a:t>
            </a:r>
            <a:r>
              <a:rPr lang="en-GB" sz="3600" baseline="-25000" dirty="0">
                <a:solidFill>
                  <a:srgbClr val="002060"/>
                </a:solidFill>
                <a:cs typeface="Times New Roman" panose="02020603050405020304" pitchFamily="18" charset="0"/>
              </a:rPr>
              <a:t>16</a:t>
            </a:r>
            <a:r>
              <a:rPr lang="en-GB" sz="3600" dirty="0">
                <a:solidFill>
                  <a:srgbClr val="002060"/>
                </a:solidFill>
                <a:cs typeface="Times New Roman" panose="02020603050405020304" pitchFamily="18" charset="0"/>
              </a:rPr>
              <a:t> </a:t>
            </a:r>
            <a:endParaRPr lang="en-US" sz="3600" dirty="0"/>
          </a:p>
        </p:txBody>
      </p:sp>
      <p:sp>
        <p:nvSpPr>
          <p:cNvPr id="11" name="Content Placeholder 6">
            <a:extLst>
              <a:ext uri="{FF2B5EF4-FFF2-40B4-BE49-F238E27FC236}">
                <a16:creationId xmlns:a16="http://schemas.microsoft.com/office/drawing/2014/main" id="{4EC12289-8720-7C16-469D-DE1DA25E430E}"/>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7" name="Picture 6" descr="Model of a oct-1-ene molecule with a double bond between the first and second black balls, single bonds between the second, third, fourth, fifth, sixth, seventh and eighth black balls. The first black ball is connected to two white balls through single bonds, the second black ball is connected to one white ball through a single bond, the third, fourth, fifth, sixth and seventh black balls are each connected to two white balls through single bonds and the eighth black ball is connected to three white balls through single bonds">
            <a:extLst>
              <a:ext uri="{FF2B5EF4-FFF2-40B4-BE49-F238E27FC236}">
                <a16:creationId xmlns:a16="http://schemas.microsoft.com/office/drawing/2014/main" id="{F6C2BC7A-11F1-5425-5E16-9B481255BC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0230" y="2649600"/>
            <a:ext cx="3851920" cy="2567694"/>
          </a:xfrm>
          <a:prstGeom prst="rect">
            <a:avLst/>
          </a:prstGeom>
        </p:spPr>
      </p:pic>
      <p:sp>
        <p:nvSpPr>
          <p:cNvPr id="9" name="Content Placeholder 6">
            <a:extLst>
              <a:ext uri="{FF2B5EF4-FFF2-40B4-BE49-F238E27FC236}">
                <a16:creationId xmlns:a16="http://schemas.microsoft.com/office/drawing/2014/main" id="{CA6F7B53-B833-9CFF-A445-A994FB4DE454}"/>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10" name="Picture 9" descr="Full displayed formula for oct-1-ene">
            <a:extLst>
              <a:ext uri="{FF2B5EF4-FFF2-40B4-BE49-F238E27FC236}">
                <a16:creationId xmlns:a16="http://schemas.microsoft.com/office/drawing/2014/main" id="{499F23A7-28AC-4514-1683-C26D4ADCD97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48722" y="2649600"/>
            <a:ext cx="4139952" cy="1414058"/>
          </a:xfrm>
          <a:prstGeom prst="rect">
            <a:avLst/>
          </a:prstGeom>
        </p:spPr>
      </p:pic>
      <p:pic>
        <p:nvPicPr>
          <p:cNvPr id="5" name="Picture 4">
            <a:extLst>
              <a:ext uri="{FF2B5EF4-FFF2-40B4-BE49-F238E27FC236}">
                <a16:creationId xmlns:a16="http://schemas.microsoft.com/office/drawing/2014/main" id="{855DFD9B-BC4B-5183-4621-46747474C85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463CA209-3C88-D647-7D26-EBFB81D15D30}"/>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6</a:t>
            </a:r>
          </a:p>
        </p:txBody>
      </p:sp>
      <p:pic>
        <p:nvPicPr>
          <p:cNvPr id="3" name="Picture 2">
            <a:extLst>
              <a:ext uri="{FF2B5EF4-FFF2-40B4-BE49-F238E27FC236}">
                <a16:creationId xmlns:a16="http://schemas.microsoft.com/office/drawing/2014/main" id="{6F2D796A-D45F-5EA7-537E-008880C69B9B}"/>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8076254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F1153-C090-F06E-1F61-17ABF3FBF394}"/>
              </a:ext>
            </a:extLst>
          </p:cNvPr>
          <p:cNvSpPr>
            <a:spLocks noGrp="1"/>
          </p:cNvSpPr>
          <p:nvPr>
            <p:ph type="title"/>
          </p:nvPr>
        </p:nvSpPr>
        <p:spPr/>
        <p:txBody>
          <a:bodyPr>
            <a:normAutofit fontScale="90000"/>
          </a:bodyPr>
          <a:lstStyle/>
          <a:p>
            <a:r>
              <a:rPr lang="en-US" dirty="0"/>
              <a:t>Alkenes</a:t>
            </a:r>
          </a:p>
        </p:txBody>
      </p:sp>
      <p:sp>
        <p:nvSpPr>
          <p:cNvPr id="3" name="Content Placeholder 2">
            <a:extLst>
              <a:ext uri="{FF2B5EF4-FFF2-40B4-BE49-F238E27FC236}">
                <a16:creationId xmlns:a16="http://schemas.microsoft.com/office/drawing/2014/main" id="{19D5D7AC-21FD-FD06-C8E2-B408EACDB1BE}"/>
              </a:ext>
            </a:extLst>
          </p:cNvPr>
          <p:cNvSpPr>
            <a:spLocks noGrp="1"/>
          </p:cNvSpPr>
          <p:nvPr>
            <p:ph idx="10"/>
          </p:nvPr>
        </p:nvSpPr>
        <p:spPr/>
        <p:txBody>
          <a:bodyPr>
            <a:normAutofit/>
          </a:bodyPr>
          <a:lstStyle/>
          <a:p>
            <a:pPr marL="342000" marR="406396" indent="-342000">
              <a:lnSpc>
                <a:spcPct val="107000"/>
              </a:lnSpc>
              <a:buNone/>
              <a:tabLst>
                <a:tab pos="457200" algn="l"/>
              </a:tabLst>
            </a:pPr>
            <a:r>
              <a:rPr lang="en-GB" b="1" dirty="0">
                <a:solidFill>
                  <a:srgbClr val="C80C2F"/>
                </a:solidFill>
                <a:ea typeface="Calibri" panose="020F0502020204030204" pitchFamily="34" charset="0"/>
                <a:cs typeface="Times New Roman" panose="02020603050405020304" pitchFamily="18" charset="0"/>
              </a:rPr>
              <a:t>6.</a:t>
            </a:r>
            <a:r>
              <a:rPr lang="en-GB" b="1" dirty="0">
                <a:solidFill>
                  <a:srgbClr val="FF0000"/>
                </a:solidFill>
                <a:ea typeface="Calibri" panose="020F0502020204030204" pitchFamily="34" charset="0"/>
                <a:cs typeface="Times New Roman" panose="02020603050405020304" pitchFamily="18" charset="0"/>
              </a:rPr>
              <a:t> 	</a:t>
            </a:r>
            <a:r>
              <a:rPr lang="en-GB" dirty="0">
                <a:ea typeface="Calibri" panose="020F0502020204030204" pitchFamily="34" charset="0"/>
                <a:cs typeface="Times New Roman" panose="02020603050405020304" pitchFamily="18" charset="0"/>
              </a:rPr>
              <a:t>Yes, the position of the double bond does matter. </a:t>
            </a:r>
          </a:p>
          <a:p>
            <a:pPr marR="406396" lvl="1">
              <a:lnSpc>
                <a:spcPct val="107000"/>
              </a:lnSpc>
              <a:buNone/>
              <a:tabLst>
                <a:tab pos="1247765" algn="l"/>
              </a:tabLst>
            </a:pPr>
            <a:r>
              <a:rPr lang="en-GB" dirty="0">
                <a:ea typeface="Calibri" panose="020F0502020204030204" pitchFamily="34" charset="0"/>
                <a:cs typeface="Times New Roman" panose="02020603050405020304" pitchFamily="18" charset="0"/>
              </a:rPr>
              <a:t>	This is because alkenes with four or more carbon atoms can have double bonds in various positions of the molecule (forming isomers). This affects the shape and often the properties of the molecule.    </a:t>
            </a:r>
          </a:p>
          <a:p>
            <a:pPr>
              <a:spcAft>
                <a:spcPts val="800"/>
              </a:spcAft>
            </a:pPr>
            <a:r>
              <a:rPr lang="en-GB" dirty="0">
                <a:latin typeface="Arial" panose="020B0604020202020204" pitchFamily="34" charset="0"/>
                <a:ea typeface="Calibri" panose="020F0502020204030204" pitchFamily="34" charset="0"/>
                <a:cs typeface="Times New Roman" panose="02020603050405020304" pitchFamily="18" charset="0"/>
              </a:rPr>
              <a:t>Meet Sandrine, </a:t>
            </a:r>
            <a:r>
              <a:rPr lang="en-GB" u="sng" dirty="0">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 school science technician</a:t>
            </a:r>
            <a:r>
              <a:rPr lang="en-GB" dirty="0">
                <a:latin typeface="Arial" panose="020B0604020202020204" pitchFamily="34" charset="0"/>
                <a:ea typeface="Calibri" panose="020F0502020204030204" pitchFamily="34" charset="0"/>
                <a:cs typeface="Times New Roman" panose="02020603050405020304" pitchFamily="18" charset="0"/>
              </a:rPr>
              <a:t>, who uses her knowledge and skills to design, prepare and test practical activities </a:t>
            </a:r>
            <a:r>
              <a:rPr lang="en-GB" dirty="0">
                <a:ea typeface="Calibri" panose="020F0502020204030204" pitchFamily="34" charset="0"/>
                <a:cs typeface="Times New Roman" panose="02020603050405020304" pitchFamily="18" charset="0"/>
              </a:rPr>
              <a:t>such as</a:t>
            </a:r>
            <a:r>
              <a:rPr lang="en-GB" dirty="0">
                <a:latin typeface="Arial" panose="020B0604020202020204" pitchFamily="34" charset="0"/>
                <a:ea typeface="Calibri" panose="020F0502020204030204" pitchFamily="34" charset="0"/>
                <a:cs typeface="Times New Roman" panose="02020603050405020304" pitchFamily="18" charset="0"/>
              </a:rPr>
              <a:t> these demonstrations.</a:t>
            </a:r>
            <a:endParaRPr lang="en-GB" dirty="0">
              <a:latin typeface="Montserrat Light" panose="00000400000000000000" pitchFamily="2"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77AA2C32-2016-D13B-7613-9D8378507DB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43D81DB2-1F13-95D3-AD97-43C8BFB9D58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6" name="Picture 5">
            <a:extLst>
              <a:ext uri="{FF2B5EF4-FFF2-40B4-BE49-F238E27FC236}">
                <a16:creationId xmlns:a16="http://schemas.microsoft.com/office/drawing/2014/main" id="{B2BDD7BA-99BE-C2EF-89A4-50BCD51631BB}"/>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2898751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4527-C7A5-AD33-A904-2C6C0E7E62E8}"/>
              </a:ext>
            </a:extLst>
          </p:cNvPr>
          <p:cNvSpPr>
            <a:spLocks noGrp="1"/>
          </p:cNvSpPr>
          <p:nvPr>
            <p:ph type="title"/>
          </p:nvPr>
        </p:nvSpPr>
        <p:spPr/>
        <p:txBody>
          <a:bodyPr>
            <a:noAutofit/>
          </a:bodyPr>
          <a:lstStyle/>
          <a:p>
            <a:r>
              <a:rPr lang="en-GB" dirty="0"/>
              <a:t>Reactions </a:t>
            </a:r>
            <a:br>
              <a:rPr lang="en-GB" dirty="0"/>
            </a:br>
            <a:r>
              <a:rPr lang="en-GB" dirty="0"/>
              <a:t>of alkenes</a:t>
            </a:r>
          </a:p>
        </p:txBody>
      </p:sp>
      <p:sp>
        <p:nvSpPr>
          <p:cNvPr id="3" name="Text Placeholder 2">
            <a:extLst>
              <a:ext uri="{FF2B5EF4-FFF2-40B4-BE49-F238E27FC236}">
                <a16:creationId xmlns:a16="http://schemas.microsoft.com/office/drawing/2014/main" id="{49055BC6-AD79-7B27-A196-6C90AA05DB1A}"/>
              </a:ext>
            </a:extLst>
          </p:cNvPr>
          <p:cNvSpPr>
            <a:spLocks noGrp="1"/>
          </p:cNvSpPr>
          <p:nvPr>
            <p:ph type="body" sz="half" idx="2"/>
          </p:nvPr>
        </p:nvSpPr>
        <p:spPr/>
        <p:txBody>
          <a:bodyPr/>
          <a:lstStyle/>
          <a:p>
            <a:r>
              <a:rPr lang="en-US" dirty="0"/>
              <a:t>Activity 7</a:t>
            </a:r>
          </a:p>
        </p:txBody>
      </p:sp>
      <p:sp>
        <p:nvSpPr>
          <p:cNvPr id="4" name="Text Placeholder 3">
            <a:extLst>
              <a:ext uri="{FF2B5EF4-FFF2-40B4-BE49-F238E27FC236}">
                <a16:creationId xmlns:a16="http://schemas.microsoft.com/office/drawing/2014/main" id="{EDFDFE0F-95BD-580E-DDDB-76B8789FF8B7}"/>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560768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26D0C-1AF5-4CBE-8242-020613B87CCD}"/>
              </a:ext>
            </a:extLst>
          </p:cNvPr>
          <p:cNvSpPr>
            <a:spLocks noGrp="1"/>
          </p:cNvSpPr>
          <p:nvPr>
            <p:ph type="title"/>
          </p:nvPr>
        </p:nvSpPr>
        <p:spPr/>
        <p:txBody>
          <a:bodyPr>
            <a:normAutofit fontScale="90000"/>
          </a:bodyPr>
          <a:lstStyle/>
          <a:p>
            <a:r>
              <a:rPr lang="en-GB" dirty="0">
                <a:cs typeface="Arial" panose="020B0604020202020204" pitchFamily="34" charset="0"/>
              </a:rPr>
              <a:t>Answers</a:t>
            </a:r>
          </a:p>
        </p:txBody>
      </p:sp>
      <p:graphicFrame>
        <p:nvGraphicFramePr>
          <p:cNvPr id="4" name="Content Placeholder 3">
            <a:extLst>
              <a:ext uri="{FF2B5EF4-FFF2-40B4-BE49-F238E27FC236}">
                <a16:creationId xmlns:a16="http://schemas.microsoft.com/office/drawing/2014/main" id="{A64879EB-B69A-4156-854A-A762FFE38032}"/>
              </a:ext>
            </a:extLst>
          </p:cNvPr>
          <p:cNvGraphicFramePr>
            <a:graphicFrameLocks noGrp="1"/>
          </p:cNvGraphicFramePr>
          <p:nvPr>
            <p:ph idx="10"/>
            <p:extLst>
              <p:ext uri="{D42A27DB-BD31-4B8C-83A1-F6EECF244321}">
                <p14:modId xmlns:p14="http://schemas.microsoft.com/office/powerpoint/2010/main" val="1724989611"/>
              </p:ext>
            </p:extLst>
          </p:nvPr>
        </p:nvGraphicFramePr>
        <p:xfrm>
          <a:off x="539750" y="1260475"/>
          <a:ext cx="9001124" cy="4950000"/>
        </p:xfrm>
        <a:graphic>
          <a:graphicData uri="http://schemas.openxmlformats.org/drawingml/2006/table">
            <a:tbl>
              <a:tblPr firstRow="1" firstCol="1" bandRow="1">
                <a:tableStyleId>{5C22544A-7EE6-4342-B048-85BDC9FD1C3A}</a:tableStyleId>
              </a:tblPr>
              <a:tblGrid>
                <a:gridCol w="2172970">
                  <a:extLst>
                    <a:ext uri="{9D8B030D-6E8A-4147-A177-3AD203B41FA5}">
                      <a16:colId xmlns:a16="http://schemas.microsoft.com/office/drawing/2014/main" val="624050054"/>
                    </a:ext>
                  </a:extLst>
                </a:gridCol>
                <a:gridCol w="6828154">
                  <a:extLst>
                    <a:ext uri="{9D8B030D-6E8A-4147-A177-3AD203B41FA5}">
                      <a16:colId xmlns:a16="http://schemas.microsoft.com/office/drawing/2014/main" val="127235396"/>
                    </a:ext>
                  </a:extLst>
                </a:gridCol>
              </a:tblGrid>
              <a:tr h="990000">
                <a:tc>
                  <a:txBody>
                    <a:bodyPr/>
                    <a:lstStyle/>
                    <a:p>
                      <a:pPr marL="0" marR="406400" lvl="0" indent="0" algn="l" defTabSz="685800" rtl="0" eaLnBrk="1" fontAlgn="auto" latinLnBrk="0" hangingPunct="1">
                        <a:lnSpc>
                          <a:spcPct val="107000"/>
                        </a:lnSpc>
                        <a:spcBef>
                          <a:spcPts val="0"/>
                        </a:spcBef>
                        <a:spcAft>
                          <a:spcPts val="0"/>
                        </a:spcAft>
                        <a:buClrTx/>
                        <a:buSzTx/>
                        <a:buFontTx/>
                        <a:buNone/>
                        <a:tabLst>
                          <a:tab pos="1247775" algn="l"/>
                        </a:tabLst>
                        <a:defRPr/>
                      </a:pPr>
                      <a:r>
                        <a:rPr lang="en-GB" sz="2200" b="1" dirty="0">
                          <a:solidFill>
                            <a:srgbClr val="004976"/>
                          </a:solidFill>
                          <a:effectLst/>
                          <a:latin typeface="Arial" panose="020B0604020202020204" pitchFamily="34" charset="0"/>
                          <a:cs typeface="Arial" panose="020B0604020202020204" pitchFamily="34" charset="0"/>
                        </a:rPr>
                        <a:t>Elements</a:t>
                      </a:r>
                      <a:endParaRPr lang="en-GB" sz="2200" b="1" dirty="0">
                        <a:solidFill>
                          <a:srgbClr val="004976"/>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406400" lvl="0" indent="0" algn="l" defTabSz="685800" rtl="0" eaLnBrk="1" fontAlgn="auto" latinLnBrk="0" hangingPunct="1">
                        <a:lnSpc>
                          <a:spcPct val="107000"/>
                        </a:lnSpc>
                        <a:spcBef>
                          <a:spcPts val="0"/>
                        </a:spcBef>
                        <a:spcAft>
                          <a:spcPts val="0"/>
                        </a:spcAft>
                        <a:buClrTx/>
                        <a:buSzTx/>
                        <a:buFontTx/>
                        <a:buNone/>
                        <a:tabLst>
                          <a:tab pos="1247775" algn="l"/>
                        </a:tabLst>
                        <a:defRPr/>
                      </a:pPr>
                      <a:r>
                        <a:rPr lang="en-GB" sz="2200" b="0" dirty="0">
                          <a:solidFill>
                            <a:schemeClr val="tx1"/>
                          </a:solidFill>
                          <a:effectLst/>
                          <a:latin typeface="Arial" panose="020B0604020202020204" pitchFamily="34" charset="0"/>
                          <a:cs typeface="Arial" panose="020B0604020202020204" pitchFamily="34" charset="0"/>
                        </a:rPr>
                        <a:t>the simplest </a:t>
                      </a:r>
                      <a:r>
                        <a:rPr lang="en-GB" sz="2200" b="0">
                          <a:solidFill>
                            <a:schemeClr val="tx1"/>
                          </a:solidFill>
                          <a:effectLst/>
                          <a:latin typeface="Arial" panose="020B0604020202020204" pitchFamily="34" charset="0"/>
                          <a:cs typeface="Arial" panose="020B0604020202020204" pitchFamily="34" charset="0"/>
                        </a:rPr>
                        <a:t>substances that </a:t>
                      </a:r>
                      <a:r>
                        <a:rPr lang="en-GB" sz="2200" b="0" dirty="0">
                          <a:solidFill>
                            <a:schemeClr val="tx1"/>
                          </a:solidFill>
                          <a:effectLst/>
                          <a:latin typeface="Arial" panose="020B0604020202020204" pitchFamily="34" charset="0"/>
                          <a:cs typeface="Arial" panose="020B0604020202020204" pitchFamily="34" charset="0"/>
                        </a:rPr>
                        <a:t>cannot be broken down using chemical methods</a:t>
                      </a:r>
                      <a:endParaRPr lang="en-GB" sz="2200" b="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8654606"/>
                  </a:ext>
                </a:extLst>
              </a:tr>
              <a:tr h="990000">
                <a:tc>
                  <a:txBody>
                    <a:bodyPr/>
                    <a:lstStyle/>
                    <a:p>
                      <a:pPr marR="406400" algn="l">
                        <a:lnSpc>
                          <a:spcPct val="107000"/>
                        </a:lnSpc>
                        <a:spcAft>
                          <a:spcPts val="0"/>
                        </a:spcAft>
                        <a:tabLst>
                          <a:tab pos="1247775" algn="l"/>
                        </a:tabLst>
                      </a:pPr>
                      <a:r>
                        <a:rPr lang="en-GB" sz="2200" b="1" dirty="0">
                          <a:solidFill>
                            <a:srgbClr val="004976"/>
                          </a:solidFill>
                          <a:effectLst/>
                          <a:latin typeface="Arial" panose="020B0604020202020204" pitchFamily="34" charset="0"/>
                          <a:cs typeface="Arial" panose="020B0604020202020204" pitchFamily="34" charset="0"/>
                        </a:rPr>
                        <a:t>Compound</a:t>
                      </a:r>
                      <a:endParaRPr lang="en-GB" sz="2200" b="1" dirty="0">
                        <a:solidFill>
                          <a:srgbClr val="004976"/>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406400" lvl="0" indent="0" algn="l" defTabSz="685800" rtl="0" eaLnBrk="1" fontAlgn="auto" latinLnBrk="0" hangingPunct="1">
                        <a:lnSpc>
                          <a:spcPct val="107000"/>
                        </a:lnSpc>
                        <a:spcBef>
                          <a:spcPts val="0"/>
                        </a:spcBef>
                        <a:spcAft>
                          <a:spcPts val="0"/>
                        </a:spcAft>
                        <a:buClrTx/>
                        <a:buSzTx/>
                        <a:buFontTx/>
                        <a:buNone/>
                        <a:tabLst>
                          <a:tab pos="1247775" algn="l"/>
                        </a:tabLst>
                        <a:defRPr/>
                      </a:pPr>
                      <a:r>
                        <a:rPr lang="en-GB" sz="2200" b="0" dirty="0">
                          <a:solidFill>
                            <a:schemeClr val="tx1"/>
                          </a:solidFill>
                          <a:effectLst/>
                          <a:latin typeface="Arial" panose="020B0604020202020204" pitchFamily="34" charset="0"/>
                          <a:cs typeface="Arial" panose="020B0604020202020204" pitchFamily="34" charset="0"/>
                        </a:rPr>
                        <a:t>a substance formed when two or more chemical elements are chemically bonded together</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1386685"/>
                  </a:ext>
                </a:extLst>
              </a:tr>
              <a:tr h="990000">
                <a:tc>
                  <a:txBody>
                    <a:bodyPr/>
                    <a:lstStyle/>
                    <a:p>
                      <a:pPr marR="406400" algn="l">
                        <a:lnSpc>
                          <a:spcPct val="107000"/>
                        </a:lnSpc>
                        <a:spcAft>
                          <a:spcPts val="0"/>
                        </a:spcAft>
                        <a:tabLst>
                          <a:tab pos="1247775" algn="l"/>
                        </a:tabLst>
                      </a:pPr>
                      <a:r>
                        <a:rPr lang="en-GB" sz="2200" b="1" dirty="0">
                          <a:solidFill>
                            <a:srgbClr val="004976"/>
                          </a:solidFill>
                          <a:effectLst/>
                          <a:latin typeface="Arial" panose="020B0604020202020204" pitchFamily="34" charset="0"/>
                          <a:cs typeface="Arial" panose="020B0604020202020204" pitchFamily="34" charset="0"/>
                        </a:rPr>
                        <a:t>Hydrocarbon</a:t>
                      </a:r>
                      <a:endParaRPr lang="en-GB" sz="2200" b="1" dirty="0">
                        <a:solidFill>
                          <a:srgbClr val="004976"/>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406400" lvl="0" indent="0" algn="l" defTabSz="685800" rtl="0" eaLnBrk="1" fontAlgn="auto" latinLnBrk="0" hangingPunct="1">
                        <a:lnSpc>
                          <a:spcPct val="107000"/>
                        </a:lnSpc>
                        <a:spcBef>
                          <a:spcPts val="0"/>
                        </a:spcBef>
                        <a:spcAft>
                          <a:spcPts val="0"/>
                        </a:spcAft>
                        <a:buClrTx/>
                        <a:buSzTx/>
                        <a:buFontTx/>
                        <a:buNone/>
                        <a:tabLst>
                          <a:tab pos="1247775" algn="l"/>
                        </a:tabLst>
                        <a:defRPr/>
                      </a:pPr>
                      <a:r>
                        <a:rPr lang="en-GB" sz="2200" b="0" dirty="0">
                          <a:solidFill>
                            <a:schemeClr val="tx1"/>
                          </a:solidFill>
                          <a:effectLst/>
                          <a:latin typeface="Arial" panose="020B0604020202020204" pitchFamily="34" charset="0"/>
                          <a:cs typeface="Arial" panose="020B0604020202020204" pitchFamily="34" charset="0"/>
                        </a:rPr>
                        <a:t>a compound containing hydrogen and carbon </a:t>
                      </a:r>
                      <a:br>
                        <a:rPr lang="en-GB" sz="2200" b="0" dirty="0">
                          <a:solidFill>
                            <a:schemeClr val="tx1"/>
                          </a:solidFill>
                          <a:effectLst/>
                          <a:latin typeface="Arial" panose="020B0604020202020204" pitchFamily="34" charset="0"/>
                          <a:cs typeface="Arial" panose="020B0604020202020204" pitchFamily="34" charset="0"/>
                        </a:rPr>
                      </a:br>
                      <a:r>
                        <a:rPr lang="en-GB" sz="2200" b="0" dirty="0">
                          <a:solidFill>
                            <a:schemeClr val="tx1"/>
                          </a:solidFill>
                          <a:effectLst/>
                          <a:latin typeface="Arial" panose="020B0604020202020204" pitchFamily="34" charset="0"/>
                          <a:cs typeface="Arial" panose="020B0604020202020204" pitchFamily="34" charset="0"/>
                        </a:rPr>
                        <a:t>atoms only</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2203168"/>
                  </a:ext>
                </a:extLst>
              </a:tr>
              <a:tr h="990000">
                <a:tc>
                  <a:txBody>
                    <a:bodyPr/>
                    <a:lstStyle/>
                    <a:p>
                      <a:pPr marR="406400" algn="l">
                        <a:lnSpc>
                          <a:spcPct val="107000"/>
                        </a:lnSpc>
                        <a:spcAft>
                          <a:spcPts val="0"/>
                        </a:spcAft>
                        <a:tabLst>
                          <a:tab pos="1247775" algn="l"/>
                        </a:tabLst>
                      </a:pPr>
                      <a:r>
                        <a:rPr lang="en-GB" sz="2200" b="1" dirty="0">
                          <a:solidFill>
                            <a:srgbClr val="004976"/>
                          </a:solidFill>
                          <a:effectLst/>
                          <a:latin typeface="Arial" panose="020B0604020202020204" pitchFamily="34" charset="0"/>
                          <a:cs typeface="Arial" panose="020B0604020202020204" pitchFamily="34" charset="0"/>
                        </a:rPr>
                        <a:t>Saturated hydrocarbon</a:t>
                      </a:r>
                      <a:endParaRPr lang="en-GB" sz="2200" b="1" dirty="0">
                        <a:solidFill>
                          <a:srgbClr val="004976"/>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406400" lvl="0" indent="0" algn="l" defTabSz="685800" rtl="0" eaLnBrk="1" fontAlgn="auto" latinLnBrk="0" hangingPunct="1">
                        <a:lnSpc>
                          <a:spcPct val="107000"/>
                        </a:lnSpc>
                        <a:spcBef>
                          <a:spcPts val="0"/>
                        </a:spcBef>
                        <a:spcAft>
                          <a:spcPts val="0"/>
                        </a:spcAft>
                        <a:buClrTx/>
                        <a:buSzTx/>
                        <a:buFontTx/>
                        <a:buNone/>
                        <a:tabLst>
                          <a:tab pos="1247775" algn="l"/>
                        </a:tabLst>
                        <a:defRPr/>
                      </a:pPr>
                      <a:r>
                        <a:rPr lang="en-GB" sz="2200" b="0" dirty="0">
                          <a:solidFill>
                            <a:schemeClr val="tx1"/>
                          </a:solidFill>
                          <a:effectLst/>
                          <a:latin typeface="Arial" panose="020B0604020202020204" pitchFamily="34" charset="0"/>
                          <a:cs typeface="Arial" panose="020B0604020202020204" pitchFamily="34" charset="0"/>
                        </a:rPr>
                        <a:t>a hydrocarbon containing only single bonds between the carbon atoms</a:t>
                      </a:r>
                      <a:endParaRPr lang="en-GB" sz="2200" b="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19983419"/>
                  </a:ext>
                </a:extLst>
              </a:tr>
              <a:tr h="990000">
                <a:tc>
                  <a:txBody>
                    <a:bodyPr/>
                    <a:lstStyle/>
                    <a:p>
                      <a:pPr marR="406400" algn="l">
                        <a:lnSpc>
                          <a:spcPct val="107000"/>
                        </a:lnSpc>
                        <a:spcAft>
                          <a:spcPts val="0"/>
                        </a:spcAft>
                        <a:tabLst>
                          <a:tab pos="1247775" algn="l"/>
                        </a:tabLst>
                      </a:pPr>
                      <a:r>
                        <a:rPr lang="en-GB" sz="2200" b="1" dirty="0">
                          <a:solidFill>
                            <a:srgbClr val="004976"/>
                          </a:solidFill>
                          <a:effectLst/>
                          <a:latin typeface="Arial" panose="020B0604020202020204" pitchFamily="34" charset="0"/>
                          <a:cs typeface="Arial" panose="020B0604020202020204" pitchFamily="34" charset="0"/>
                        </a:rPr>
                        <a:t>Unsaturated hydrocarbon</a:t>
                      </a:r>
                      <a:endParaRPr lang="en-GB" sz="2200" b="1" dirty="0">
                        <a:solidFill>
                          <a:srgbClr val="004976"/>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406400" algn="l">
                        <a:lnSpc>
                          <a:spcPct val="107000"/>
                        </a:lnSpc>
                        <a:spcAft>
                          <a:spcPts val="0"/>
                        </a:spcAft>
                        <a:tabLst>
                          <a:tab pos="1247775" algn="l"/>
                        </a:tabLst>
                      </a:pPr>
                      <a:r>
                        <a:rPr lang="en-GB" sz="2200" b="0" dirty="0">
                          <a:solidFill>
                            <a:schemeClr val="tx1"/>
                          </a:solidFill>
                          <a:effectLst/>
                          <a:latin typeface="Arial" panose="020B0604020202020204" pitchFamily="34" charset="0"/>
                          <a:cs typeface="Arial" panose="020B0604020202020204" pitchFamily="34" charset="0"/>
                        </a:rPr>
                        <a:t>a hydrocarbon containing one or more double or triple bonds between the carbon atoms</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4511196"/>
                  </a:ext>
                </a:extLst>
              </a:tr>
            </a:tbl>
          </a:graphicData>
        </a:graphic>
      </p:graphicFrame>
      <p:pic>
        <p:nvPicPr>
          <p:cNvPr id="3" name="Picture 2">
            <a:extLst>
              <a:ext uri="{FF2B5EF4-FFF2-40B4-BE49-F238E27FC236}">
                <a16:creationId xmlns:a16="http://schemas.microsoft.com/office/drawing/2014/main" id="{3D60242F-A2B4-14CE-F18F-B945D0E8B95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5" name="Picture 4">
            <a:extLst>
              <a:ext uri="{FF2B5EF4-FFF2-40B4-BE49-F238E27FC236}">
                <a16:creationId xmlns:a16="http://schemas.microsoft.com/office/drawing/2014/main" id="{811A556A-B5C3-F1B5-FB9E-B35309CDDFB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7A14CC42-91BF-2F6A-0423-A0A84E0D55F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15384467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96D87-CBC5-474E-8C1A-5590D1E1FFB4}"/>
              </a:ext>
            </a:extLst>
          </p:cNvPr>
          <p:cNvSpPr>
            <a:spLocks noGrp="1"/>
          </p:cNvSpPr>
          <p:nvPr>
            <p:ph type="title"/>
          </p:nvPr>
        </p:nvSpPr>
        <p:spPr/>
        <p:txBody>
          <a:bodyPr>
            <a:normAutofit fontScale="90000"/>
          </a:bodyPr>
          <a:lstStyle/>
          <a:p>
            <a:r>
              <a:rPr lang="en-GB" dirty="0">
                <a:cs typeface="Arial" panose="020B0604020202020204" pitchFamily="34" charset="0"/>
              </a:rPr>
              <a:t>Reactions of alkenes</a:t>
            </a:r>
          </a:p>
        </p:txBody>
      </p:sp>
      <p:pic>
        <p:nvPicPr>
          <p:cNvPr id="5" name="Picture 4" descr="Photo showing two test tubes in a test tube rack, a brown bottle of hexane and a brown bottle of hex-1-ene with a question mark in the centre">
            <a:extLst>
              <a:ext uri="{FF2B5EF4-FFF2-40B4-BE49-F238E27FC236}">
                <a16:creationId xmlns:a16="http://schemas.microsoft.com/office/drawing/2014/main" id="{F0BF988F-1ABC-80CD-3A05-2C223DADA9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70" y="1893023"/>
            <a:ext cx="2603361" cy="3010622"/>
          </a:xfrm>
          <a:prstGeom prst="rect">
            <a:avLst/>
          </a:prstGeom>
        </p:spPr>
      </p:pic>
      <p:pic>
        <p:nvPicPr>
          <p:cNvPr id="7" name="Picture 6">
            <a:extLst>
              <a:ext uri="{FF2B5EF4-FFF2-40B4-BE49-F238E27FC236}">
                <a16:creationId xmlns:a16="http://schemas.microsoft.com/office/drawing/2014/main" id="{ED7F6744-B11E-7EF2-DF35-66E69B6D936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D78FF753-D5D8-CFB0-497F-02334C1ED006}"/>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7</a:t>
            </a:r>
          </a:p>
        </p:txBody>
      </p:sp>
      <p:pic>
        <p:nvPicPr>
          <p:cNvPr id="3" name="Picture 2">
            <a:extLst>
              <a:ext uri="{FF2B5EF4-FFF2-40B4-BE49-F238E27FC236}">
                <a16:creationId xmlns:a16="http://schemas.microsoft.com/office/drawing/2014/main" id="{A20E5B22-0C95-579F-A8AE-2B6A686AB8CB}"/>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
        <p:nvSpPr>
          <p:cNvPr id="4" name="TextBox 3">
            <a:extLst>
              <a:ext uri="{FF2B5EF4-FFF2-40B4-BE49-F238E27FC236}">
                <a16:creationId xmlns:a16="http://schemas.microsoft.com/office/drawing/2014/main" id="{7A2A6EA8-EE25-7142-4818-529250A6F26E}"/>
              </a:ext>
            </a:extLst>
          </p:cNvPr>
          <p:cNvSpPr txBox="1"/>
          <p:nvPr/>
        </p:nvSpPr>
        <p:spPr>
          <a:xfrm>
            <a:off x="527119" y="5013176"/>
            <a:ext cx="2447237" cy="153888"/>
          </a:xfrm>
          <a:prstGeom prst="rect">
            <a:avLst/>
          </a:prstGeom>
          <a:noFill/>
        </p:spPr>
        <p:txBody>
          <a:bodyPr wrap="square" lIns="0" tIns="0" rIns="0" bIns="0" rtlCol="0">
            <a:spAutoFit/>
          </a:bodyPr>
          <a:lstStyle/>
          <a:p>
            <a:r>
              <a:rPr lang="en-US" sz="1000" dirty="0">
                <a:latin typeface="Arial" panose="020B0604020202020204" pitchFamily="34" charset="0"/>
                <a:cs typeface="Arial" panose="020B0604020202020204" pitchFamily="34" charset="0"/>
              </a:rPr>
              <a:t>© Andrew Lambert/Science Photo Library</a:t>
            </a:r>
            <a:endParaRPr lang="en-GB" sz="1000" dirty="0">
              <a:latin typeface="Arial" panose="020B0604020202020204" pitchFamily="34" charset="0"/>
              <a:cs typeface="Arial" panose="020B0604020202020204" pitchFamily="34" charset="0"/>
            </a:endParaRPr>
          </a:p>
        </p:txBody>
      </p:sp>
      <p:pic>
        <p:nvPicPr>
          <p:cNvPr id="10" name="Picture 9" descr="Equation showing the full displayed formula and word equation for the reaction between ethene and bromine to produce 1,2-dibromoethane">
            <a:extLst>
              <a:ext uri="{FF2B5EF4-FFF2-40B4-BE49-F238E27FC236}">
                <a16:creationId xmlns:a16="http://schemas.microsoft.com/office/drawing/2014/main" id="{86ECF87C-BA6A-A0FA-8825-808E72DD030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43431" y="1969945"/>
            <a:ext cx="6871857" cy="2933700"/>
          </a:xfrm>
          <a:prstGeom prst="rect">
            <a:avLst/>
          </a:prstGeom>
        </p:spPr>
      </p:pic>
    </p:spTree>
    <p:extLst>
      <p:ext uri="{BB962C8B-B14F-4D97-AF65-F5344CB8AC3E}">
        <p14:creationId xmlns:p14="http://schemas.microsoft.com/office/powerpoint/2010/main" val="11921049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F2DCC-F590-AC4B-EE7A-C2A693FCB2D0}"/>
              </a:ext>
            </a:extLst>
          </p:cNvPr>
          <p:cNvSpPr>
            <a:spLocks noGrp="1"/>
          </p:cNvSpPr>
          <p:nvPr>
            <p:ph type="title"/>
          </p:nvPr>
        </p:nvSpPr>
        <p:spPr/>
        <p:txBody>
          <a:bodyPr>
            <a:normAutofit fontScale="90000"/>
          </a:bodyPr>
          <a:lstStyle/>
          <a:p>
            <a:r>
              <a:rPr lang="en-GB" dirty="0"/>
              <a:t>Reactions of alkenes</a:t>
            </a:r>
            <a:endParaRPr lang="en-US" dirty="0"/>
          </a:p>
        </p:txBody>
      </p:sp>
      <p:sp>
        <p:nvSpPr>
          <p:cNvPr id="3" name="Content Placeholder 2">
            <a:extLst>
              <a:ext uri="{FF2B5EF4-FFF2-40B4-BE49-F238E27FC236}">
                <a16:creationId xmlns:a16="http://schemas.microsoft.com/office/drawing/2014/main" id="{71E3B238-6FA8-1352-A620-96CA7284504D}"/>
              </a:ext>
            </a:extLst>
          </p:cNvPr>
          <p:cNvSpPr>
            <a:spLocks noGrp="1"/>
          </p:cNvSpPr>
          <p:nvPr>
            <p:ph idx="10"/>
          </p:nvPr>
        </p:nvSpPr>
        <p:spPr>
          <a:xfrm>
            <a:off x="540070" y="1260000"/>
            <a:ext cx="8725076" cy="1561336"/>
          </a:xfrm>
        </p:spPr>
        <p:txBody>
          <a:bodyPr/>
          <a:lstStyle/>
          <a:p>
            <a:pPr marL="342000" indent="-342000">
              <a:spcAft>
                <a:spcPts val="600"/>
              </a:spcAft>
              <a:buClr>
                <a:srgbClr val="C00000"/>
              </a:buClr>
            </a:pPr>
            <a:r>
              <a:rPr lang="en-GB" sz="2200" b="1" dirty="0">
                <a:solidFill>
                  <a:srgbClr val="C80C2F"/>
                </a:solidFill>
                <a:latin typeface="Arial" panose="020B0604020202020204" pitchFamily="34" charset="0"/>
                <a:cs typeface="Arial" panose="020B0604020202020204" pitchFamily="34" charset="0"/>
              </a:rPr>
              <a:t>1.	</a:t>
            </a:r>
            <a:r>
              <a:rPr lang="en-GB" dirty="0"/>
              <a:t>Bromine reacts with the carbon–carbon double bond, causing a colour change from orange to colourless. Alkanes do not contain this reactive bond so do not decolourise bromine water.</a:t>
            </a:r>
          </a:p>
        </p:txBody>
      </p:sp>
      <p:graphicFrame>
        <p:nvGraphicFramePr>
          <p:cNvPr id="8" name="Table 7" descr="Table showing the appearance of bromine water before and after the addition of alkenes and alkanes. Bromine water is orange before hexane and hexene are added. When hexane is added the bromine water stays orange and when hexene is added the bromine water turns colourless">
            <a:extLst>
              <a:ext uri="{FF2B5EF4-FFF2-40B4-BE49-F238E27FC236}">
                <a16:creationId xmlns:a16="http://schemas.microsoft.com/office/drawing/2014/main" id="{5009462C-3225-B26E-53D6-8CD08DA56DFD}"/>
              </a:ext>
            </a:extLst>
          </p:cNvPr>
          <p:cNvGraphicFramePr>
            <a:graphicFrameLocks noGrp="1"/>
          </p:cNvGraphicFramePr>
          <p:nvPr>
            <p:extLst>
              <p:ext uri="{D42A27DB-BD31-4B8C-83A1-F6EECF244321}">
                <p14:modId xmlns:p14="http://schemas.microsoft.com/office/powerpoint/2010/main" val="2239423836"/>
              </p:ext>
            </p:extLst>
          </p:nvPr>
        </p:nvGraphicFramePr>
        <p:xfrm>
          <a:off x="540000" y="2708920"/>
          <a:ext cx="5940000" cy="2673081"/>
        </p:xfrm>
        <a:graphic>
          <a:graphicData uri="http://schemas.openxmlformats.org/drawingml/2006/table">
            <a:tbl>
              <a:tblPr firstRow="1" firstCol="1" bandRow="1">
                <a:tableStyleId>{5C22544A-7EE6-4342-B048-85BDC9FD1C3A}</a:tableStyleId>
              </a:tblPr>
              <a:tblGrid>
                <a:gridCol w="1980000">
                  <a:extLst>
                    <a:ext uri="{9D8B030D-6E8A-4147-A177-3AD203B41FA5}">
                      <a16:colId xmlns:a16="http://schemas.microsoft.com/office/drawing/2014/main" val="1898418235"/>
                    </a:ext>
                  </a:extLst>
                </a:gridCol>
                <a:gridCol w="1980000">
                  <a:extLst>
                    <a:ext uri="{9D8B030D-6E8A-4147-A177-3AD203B41FA5}">
                      <a16:colId xmlns:a16="http://schemas.microsoft.com/office/drawing/2014/main" val="3731713034"/>
                    </a:ext>
                  </a:extLst>
                </a:gridCol>
                <a:gridCol w="1980000">
                  <a:extLst>
                    <a:ext uri="{9D8B030D-6E8A-4147-A177-3AD203B41FA5}">
                      <a16:colId xmlns:a16="http://schemas.microsoft.com/office/drawing/2014/main" val="541558924"/>
                    </a:ext>
                  </a:extLst>
                </a:gridCol>
              </a:tblGrid>
              <a:tr h="1629081">
                <a:tc>
                  <a:txBody>
                    <a:bodyPr/>
                    <a:lstStyle/>
                    <a:p>
                      <a:pPr marL="0" algn="ctr">
                        <a:lnSpc>
                          <a:spcPct val="100000"/>
                        </a:lnSpc>
                        <a:spcAft>
                          <a:spcPts val="0"/>
                        </a:spcAft>
                        <a:tabLst>
                          <a:tab pos="1247775" algn="l"/>
                        </a:tabLst>
                      </a:pPr>
                      <a:r>
                        <a:rPr lang="en-GB" sz="1800" dirty="0">
                          <a:effectLst/>
                          <a:latin typeface="Arial" panose="020B0604020202020204" pitchFamily="34" charset="0"/>
                          <a:cs typeface="Arial" panose="020B0604020202020204" pitchFamily="34" charset="0"/>
                        </a:rPr>
                        <a:t>Alkane or Alkene</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marL="0" algn="ctr">
                        <a:lnSpc>
                          <a:spcPct val="100000"/>
                        </a:lnSpc>
                        <a:spcAft>
                          <a:spcPts val="0"/>
                        </a:spcAft>
                        <a:tabLst>
                          <a:tab pos="1247775" algn="l"/>
                        </a:tabLst>
                      </a:pPr>
                      <a:r>
                        <a:rPr lang="en-GB" sz="1800" dirty="0">
                          <a:effectLst/>
                          <a:latin typeface="Arial" panose="020B0604020202020204" pitchFamily="34" charset="0"/>
                          <a:cs typeface="Arial" panose="020B0604020202020204" pitchFamily="34" charset="0"/>
                        </a:rPr>
                        <a:t>Appearance of bromine water </a:t>
                      </a:r>
                      <a:br>
                        <a:rPr lang="en-GB" sz="1800" dirty="0">
                          <a:effectLst/>
                          <a:latin typeface="Arial" panose="020B0604020202020204" pitchFamily="34" charset="0"/>
                          <a:cs typeface="Arial" panose="020B0604020202020204" pitchFamily="34" charset="0"/>
                        </a:rPr>
                      </a:br>
                      <a:r>
                        <a:rPr lang="en-GB" sz="1800" dirty="0">
                          <a:effectLst/>
                          <a:latin typeface="Arial" panose="020B0604020202020204" pitchFamily="34" charset="0"/>
                          <a:cs typeface="Arial" panose="020B0604020202020204" pitchFamily="34" charset="0"/>
                        </a:rPr>
                        <a:t>(Br</a:t>
                      </a:r>
                      <a:r>
                        <a:rPr lang="en-GB" sz="1800" baseline="-25000" dirty="0">
                          <a:effectLst/>
                          <a:latin typeface="Arial" panose="020B0604020202020204" pitchFamily="34" charset="0"/>
                          <a:cs typeface="Arial" panose="020B0604020202020204" pitchFamily="34" charset="0"/>
                        </a:rPr>
                        <a:t>2</a:t>
                      </a:r>
                      <a:r>
                        <a:rPr lang="en-GB" sz="1800" dirty="0">
                          <a:effectLst/>
                          <a:latin typeface="Arial" panose="020B0604020202020204" pitchFamily="34" charset="0"/>
                          <a:cs typeface="Arial" panose="020B0604020202020204" pitchFamily="34" charset="0"/>
                        </a:rPr>
                        <a:t> (aq)) before adding the alkane/alkene</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marL="0" algn="ctr">
                        <a:lnSpc>
                          <a:spcPct val="100000"/>
                        </a:lnSpc>
                        <a:spcAft>
                          <a:spcPts val="0"/>
                        </a:spcAft>
                        <a:tabLst>
                          <a:tab pos="1247775" algn="l"/>
                        </a:tabLst>
                      </a:pPr>
                      <a:r>
                        <a:rPr lang="en-GB" sz="1800" dirty="0">
                          <a:effectLst/>
                          <a:latin typeface="Arial" panose="020B0604020202020204" pitchFamily="34" charset="0"/>
                          <a:cs typeface="Arial" panose="020B0604020202020204" pitchFamily="34" charset="0"/>
                        </a:rPr>
                        <a:t>Appearance of bromine water </a:t>
                      </a:r>
                      <a:br>
                        <a:rPr lang="en-GB" sz="1800" dirty="0">
                          <a:effectLst/>
                          <a:latin typeface="Arial" panose="020B0604020202020204" pitchFamily="34" charset="0"/>
                          <a:cs typeface="Arial" panose="020B0604020202020204" pitchFamily="34" charset="0"/>
                        </a:rPr>
                      </a:br>
                      <a:r>
                        <a:rPr lang="en-GB" sz="1800" dirty="0">
                          <a:effectLst/>
                          <a:latin typeface="Arial" panose="020B0604020202020204" pitchFamily="34" charset="0"/>
                          <a:cs typeface="Arial" panose="020B0604020202020204" pitchFamily="34" charset="0"/>
                        </a:rPr>
                        <a:t>(Br</a:t>
                      </a:r>
                      <a:r>
                        <a:rPr lang="en-GB" sz="1800" baseline="-25000" dirty="0">
                          <a:effectLst/>
                          <a:latin typeface="Arial" panose="020B0604020202020204" pitchFamily="34" charset="0"/>
                          <a:cs typeface="Arial" panose="020B0604020202020204" pitchFamily="34" charset="0"/>
                        </a:rPr>
                        <a:t>2</a:t>
                      </a:r>
                      <a:r>
                        <a:rPr lang="en-GB" sz="1800" dirty="0">
                          <a:effectLst/>
                          <a:latin typeface="Arial" panose="020B0604020202020204" pitchFamily="34" charset="0"/>
                          <a:cs typeface="Arial" panose="020B0604020202020204" pitchFamily="34" charset="0"/>
                        </a:rPr>
                        <a:t> (aq)) after adding the alkane/alkene</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2324016363"/>
                  </a:ext>
                </a:extLst>
              </a:tr>
              <a:tr h="522000">
                <a:tc>
                  <a:txBody>
                    <a:bodyPr/>
                    <a:lstStyle/>
                    <a:p>
                      <a:pPr marL="0" marR="406400" algn="ctr">
                        <a:lnSpc>
                          <a:spcPct val="100000"/>
                        </a:lnSpc>
                        <a:spcAft>
                          <a:spcPts val="0"/>
                        </a:spcAft>
                        <a:tabLst>
                          <a:tab pos="1247775" algn="l"/>
                        </a:tabLst>
                      </a:pPr>
                      <a:r>
                        <a:rPr lang="en-GB" sz="1800" dirty="0">
                          <a:solidFill>
                            <a:schemeClr val="tx1"/>
                          </a:solidFill>
                          <a:effectLst/>
                          <a:latin typeface="Arial" panose="020B0604020202020204" pitchFamily="34" charset="0"/>
                          <a:cs typeface="Arial" panose="020B0604020202020204" pitchFamily="34" charset="0"/>
                        </a:rPr>
                        <a:t>     Hexane</a:t>
                      </a:r>
                      <a:endParaRPr lang="en-GB"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406400" algn="ctr">
                        <a:lnSpc>
                          <a:spcPct val="100000"/>
                        </a:lnSpc>
                        <a:spcAft>
                          <a:spcPts val="0"/>
                        </a:spcAft>
                        <a:tabLst>
                          <a:tab pos="1247775" algn="l"/>
                        </a:tabLst>
                      </a:pPr>
                      <a:r>
                        <a:rPr lang="en-GB" sz="1800" dirty="0">
                          <a:effectLst/>
                          <a:latin typeface="Arial" panose="020B0604020202020204" pitchFamily="34" charset="0"/>
                          <a:cs typeface="Arial" panose="020B0604020202020204" pitchFamily="34" charset="0"/>
                        </a:rPr>
                        <a:t>     orange</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406400" algn="ctr">
                        <a:lnSpc>
                          <a:spcPct val="100000"/>
                        </a:lnSpc>
                        <a:spcAft>
                          <a:spcPts val="0"/>
                        </a:spcAft>
                        <a:tabLst>
                          <a:tab pos="1247775" algn="l"/>
                        </a:tabLst>
                      </a:pPr>
                      <a:r>
                        <a:rPr lang="en-GB" sz="1800" dirty="0">
                          <a:effectLst/>
                          <a:latin typeface="Arial" panose="020B0604020202020204" pitchFamily="34" charset="0"/>
                          <a:cs typeface="Arial" panose="020B0604020202020204" pitchFamily="34" charset="0"/>
                        </a:rPr>
                        <a:t>     orange</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59658672"/>
                  </a:ext>
                </a:extLst>
              </a:tr>
              <a:tr h="522000">
                <a:tc>
                  <a:txBody>
                    <a:bodyPr/>
                    <a:lstStyle/>
                    <a:p>
                      <a:pPr marL="0" marR="406400" algn="ctr">
                        <a:lnSpc>
                          <a:spcPct val="100000"/>
                        </a:lnSpc>
                        <a:spcAft>
                          <a:spcPts val="0"/>
                        </a:spcAft>
                        <a:tabLst>
                          <a:tab pos="1247775" algn="l"/>
                        </a:tabLst>
                      </a:pPr>
                      <a:r>
                        <a:rPr lang="en-GB" sz="1800" dirty="0">
                          <a:solidFill>
                            <a:schemeClr val="tx1"/>
                          </a:solidFill>
                          <a:effectLst/>
                          <a:latin typeface="Arial" panose="020B0604020202020204" pitchFamily="34" charset="0"/>
                          <a:cs typeface="Arial" panose="020B0604020202020204" pitchFamily="34" charset="0"/>
                        </a:rPr>
                        <a:t>     Hexene</a:t>
                      </a:r>
                      <a:endParaRPr lang="en-GB"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406400" algn="ctr">
                        <a:lnSpc>
                          <a:spcPct val="100000"/>
                        </a:lnSpc>
                        <a:spcAft>
                          <a:spcPts val="0"/>
                        </a:spcAft>
                        <a:tabLst>
                          <a:tab pos="1247775" algn="l"/>
                        </a:tabLst>
                      </a:pPr>
                      <a:r>
                        <a:rPr lang="en-GB" sz="1800" dirty="0">
                          <a:effectLst/>
                          <a:latin typeface="Arial" panose="020B0604020202020204" pitchFamily="34" charset="0"/>
                          <a:cs typeface="Arial" panose="020B0604020202020204" pitchFamily="34" charset="0"/>
                        </a:rPr>
                        <a:t>     orange</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406400" algn="ctr">
                        <a:lnSpc>
                          <a:spcPct val="100000"/>
                        </a:lnSpc>
                        <a:spcAft>
                          <a:spcPts val="0"/>
                        </a:spcAft>
                        <a:tabLst>
                          <a:tab pos="1247775" algn="l"/>
                        </a:tabLst>
                      </a:pPr>
                      <a:r>
                        <a:rPr lang="en-GB" sz="1800" dirty="0">
                          <a:effectLst/>
                          <a:latin typeface="Arial" panose="020B0604020202020204" pitchFamily="34" charset="0"/>
                          <a:cs typeface="Arial" panose="020B0604020202020204" pitchFamily="34" charset="0"/>
                        </a:rPr>
                        <a:t>     colourless</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25636689"/>
                  </a:ext>
                </a:extLst>
              </a:tr>
            </a:tbl>
          </a:graphicData>
        </a:graphic>
      </p:graphicFrame>
      <p:grpSp>
        <p:nvGrpSpPr>
          <p:cNvPr id="14" name="Group 13" descr="Photo showing two test tubes. The first tube contains orange bromine water labelled alkane and the second tube contains colourless bromine water labelled alkene">
            <a:extLst>
              <a:ext uri="{FF2B5EF4-FFF2-40B4-BE49-F238E27FC236}">
                <a16:creationId xmlns:a16="http://schemas.microsoft.com/office/drawing/2014/main" id="{0D23DD82-2144-6C57-88E2-744424F678E6}"/>
              </a:ext>
            </a:extLst>
          </p:cNvPr>
          <p:cNvGrpSpPr/>
          <p:nvPr/>
        </p:nvGrpSpPr>
        <p:grpSpPr>
          <a:xfrm>
            <a:off x="6941103" y="2708921"/>
            <a:ext cx="3060000" cy="3054495"/>
            <a:chOff x="6443930" y="2549307"/>
            <a:chExt cx="3060000" cy="3054495"/>
          </a:xfrm>
        </p:grpSpPr>
        <p:sp>
          <p:nvSpPr>
            <p:cNvPr id="4" name="TextBox 3">
              <a:extLst>
                <a:ext uri="{FF2B5EF4-FFF2-40B4-BE49-F238E27FC236}">
                  <a16:creationId xmlns:a16="http://schemas.microsoft.com/office/drawing/2014/main" id="{C93B4433-A9EE-FF27-30C5-F74E2A226FBC}"/>
                </a:ext>
              </a:extLst>
            </p:cNvPr>
            <p:cNvSpPr txBox="1"/>
            <p:nvPr/>
          </p:nvSpPr>
          <p:spPr>
            <a:xfrm>
              <a:off x="6580530" y="5172915"/>
              <a:ext cx="1486358" cy="430887"/>
            </a:xfrm>
            <a:prstGeom prst="rect">
              <a:avLst/>
            </a:prstGeom>
            <a:noFill/>
          </p:spPr>
          <p:txBody>
            <a:bodyPr wrap="square" rtlCol="0">
              <a:spAutoFit/>
            </a:bodyPr>
            <a:lstStyle/>
            <a:p>
              <a:pPr algn="ctr"/>
              <a:r>
                <a:rPr lang="en-US" sz="2200" dirty="0">
                  <a:latin typeface="Arial" panose="020B0604020202020204" pitchFamily="34" charset="0"/>
                  <a:cs typeface="Arial" panose="020B0604020202020204" pitchFamily="34" charset="0"/>
                </a:rPr>
                <a:t>Alkane</a:t>
              </a:r>
              <a:endParaRPr lang="en-GB" sz="22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156CDB0-E28C-D016-F8A3-9AAB23DE8006}"/>
                </a:ext>
              </a:extLst>
            </p:cNvPr>
            <p:cNvSpPr txBox="1"/>
            <p:nvPr/>
          </p:nvSpPr>
          <p:spPr>
            <a:xfrm>
              <a:off x="7938320" y="5172915"/>
              <a:ext cx="1388538" cy="430887"/>
            </a:xfrm>
            <a:prstGeom prst="rect">
              <a:avLst/>
            </a:prstGeom>
            <a:noFill/>
          </p:spPr>
          <p:txBody>
            <a:bodyPr wrap="square" rtlCol="0">
              <a:spAutoFit/>
            </a:bodyPr>
            <a:lstStyle/>
            <a:p>
              <a:pPr algn="ctr"/>
              <a:r>
                <a:rPr lang="en-US" sz="2200" dirty="0">
                  <a:latin typeface="Arial" panose="020B0604020202020204" pitchFamily="34" charset="0"/>
                  <a:cs typeface="Arial" panose="020B0604020202020204" pitchFamily="34" charset="0"/>
                </a:rPr>
                <a:t>Alkene</a:t>
              </a:r>
              <a:endParaRPr lang="en-GB" sz="2200" dirty="0">
                <a:latin typeface="Arial" panose="020B0604020202020204" pitchFamily="34" charset="0"/>
                <a:cs typeface="Arial" panose="020B0604020202020204" pitchFamily="34" charset="0"/>
              </a:endParaRPr>
            </a:p>
          </p:txBody>
        </p:sp>
        <p:pic>
          <p:nvPicPr>
            <p:cNvPr id="7" name="Picture 6" descr="A picture containing indoor, yellow&#10;&#10;Description automatically generated">
              <a:extLst>
                <a:ext uri="{FF2B5EF4-FFF2-40B4-BE49-F238E27FC236}">
                  <a16:creationId xmlns:a16="http://schemas.microsoft.com/office/drawing/2014/main" id="{D9BAB162-EB27-B956-EDBD-66AF807BCC4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43930" y="2549307"/>
              <a:ext cx="3060000" cy="2520000"/>
            </a:xfrm>
            <a:prstGeom prst="rect">
              <a:avLst/>
            </a:prstGeom>
          </p:spPr>
        </p:pic>
      </p:grpSp>
      <p:pic>
        <p:nvPicPr>
          <p:cNvPr id="9" name="Picture 8">
            <a:extLst>
              <a:ext uri="{FF2B5EF4-FFF2-40B4-BE49-F238E27FC236}">
                <a16:creationId xmlns:a16="http://schemas.microsoft.com/office/drawing/2014/main" id="{65617964-11F3-C5F5-9165-516C88D74FB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0" name="Text Placeholder 2">
            <a:extLst>
              <a:ext uri="{FF2B5EF4-FFF2-40B4-BE49-F238E27FC236}">
                <a16:creationId xmlns:a16="http://schemas.microsoft.com/office/drawing/2014/main" id="{2C135F11-ABC5-0278-A47D-2C3129EBD3A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7</a:t>
            </a:r>
          </a:p>
        </p:txBody>
      </p:sp>
      <p:pic>
        <p:nvPicPr>
          <p:cNvPr id="11" name="Picture 10">
            <a:extLst>
              <a:ext uri="{FF2B5EF4-FFF2-40B4-BE49-F238E27FC236}">
                <a16:creationId xmlns:a16="http://schemas.microsoft.com/office/drawing/2014/main" id="{AAEE696A-62C1-9A23-8805-C2F0C902815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8912582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4527-C7A5-AD33-A904-2C6C0E7E62E8}"/>
              </a:ext>
            </a:extLst>
          </p:cNvPr>
          <p:cNvSpPr>
            <a:spLocks noGrp="1"/>
          </p:cNvSpPr>
          <p:nvPr>
            <p:ph type="title"/>
          </p:nvPr>
        </p:nvSpPr>
        <p:spPr/>
        <p:txBody>
          <a:bodyPr>
            <a:noAutofit/>
          </a:bodyPr>
          <a:lstStyle/>
          <a:p>
            <a:r>
              <a:rPr lang="en-GB" dirty="0"/>
              <a:t>Functional groups</a:t>
            </a:r>
          </a:p>
        </p:txBody>
      </p:sp>
      <p:sp>
        <p:nvSpPr>
          <p:cNvPr id="3" name="Text Placeholder 2">
            <a:extLst>
              <a:ext uri="{FF2B5EF4-FFF2-40B4-BE49-F238E27FC236}">
                <a16:creationId xmlns:a16="http://schemas.microsoft.com/office/drawing/2014/main" id="{18FE6094-C470-9618-39F3-08F37F7F51D0}"/>
              </a:ext>
            </a:extLst>
          </p:cNvPr>
          <p:cNvSpPr>
            <a:spLocks noGrp="1"/>
          </p:cNvSpPr>
          <p:nvPr>
            <p:ph type="body" sz="half" idx="2"/>
          </p:nvPr>
        </p:nvSpPr>
        <p:spPr/>
        <p:txBody>
          <a:bodyPr/>
          <a:lstStyle/>
          <a:p>
            <a:r>
              <a:rPr lang="en-US" dirty="0"/>
              <a:t>Activity 8</a:t>
            </a:r>
          </a:p>
        </p:txBody>
      </p:sp>
      <p:sp>
        <p:nvSpPr>
          <p:cNvPr id="4" name="Text Placeholder 3">
            <a:extLst>
              <a:ext uri="{FF2B5EF4-FFF2-40B4-BE49-F238E27FC236}">
                <a16:creationId xmlns:a16="http://schemas.microsoft.com/office/drawing/2014/main" id="{1DA023EB-6B3F-ED4F-BD55-60C846FEC944}"/>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7427777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29ED7388-8DCF-9599-2FEB-78311E167C2F}"/>
              </a:ext>
            </a:extLst>
          </p:cNvPr>
          <p:cNvSpPr>
            <a:spLocks noGrp="1"/>
          </p:cNvSpPr>
          <p:nvPr>
            <p:ph type="title"/>
          </p:nvPr>
        </p:nvSpPr>
        <p:spPr>
          <a:xfrm>
            <a:off x="540070" y="540000"/>
            <a:ext cx="9001172" cy="439200"/>
          </a:xfrm>
        </p:spPr>
        <p:txBody>
          <a:bodyPr>
            <a:normAutofit fontScale="90000"/>
          </a:bodyPr>
          <a:lstStyle/>
          <a:p>
            <a:r>
              <a:rPr lang="en-US" dirty="0"/>
              <a:t>Functional group</a:t>
            </a:r>
            <a:endParaRPr lang="en-GB" dirty="0"/>
          </a:p>
        </p:txBody>
      </p:sp>
      <p:sp>
        <p:nvSpPr>
          <p:cNvPr id="3" name="Content Placeholder 2">
            <a:extLst>
              <a:ext uri="{FF2B5EF4-FFF2-40B4-BE49-F238E27FC236}">
                <a16:creationId xmlns:a16="http://schemas.microsoft.com/office/drawing/2014/main" id="{4C05719A-4520-5063-A75F-4C2FEDA1F7E7}"/>
              </a:ext>
            </a:extLst>
          </p:cNvPr>
          <p:cNvSpPr>
            <a:spLocks noGrp="1"/>
          </p:cNvSpPr>
          <p:nvPr>
            <p:ph idx="10"/>
          </p:nvPr>
        </p:nvSpPr>
        <p:spPr>
          <a:xfrm>
            <a:off x="540070" y="1145712"/>
            <a:ext cx="9733188" cy="5091600"/>
          </a:xfrm>
        </p:spPr>
        <p:txBody>
          <a:bodyPr>
            <a:normAutofit/>
          </a:bodyPr>
          <a:lstStyle/>
          <a:p>
            <a:pPr>
              <a:spcAft>
                <a:spcPts val="1000"/>
              </a:spcAft>
            </a:pPr>
            <a:r>
              <a:rPr lang="en-US" dirty="0"/>
              <a:t>A </a:t>
            </a:r>
            <a:r>
              <a:rPr lang="en-US" b="1" dirty="0"/>
              <a:t>functional group </a:t>
            </a:r>
            <a:r>
              <a:rPr lang="en-US" dirty="0"/>
              <a:t>is an </a:t>
            </a:r>
            <a:br>
              <a:rPr lang="en-US" dirty="0"/>
            </a:br>
            <a:r>
              <a:rPr lang="en-US" dirty="0"/>
              <a:t>atom or a group of atoms </a:t>
            </a:r>
            <a:br>
              <a:rPr lang="en-US" dirty="0"/>
            </a:br>
            <a:r>
              <a:rPr lang="en-US" dirty="0"/>
              <a:t>that determines the chemical </a:t>
            </a:r>
            <a:br>
              <a:rPr lang="en-US" dirty="0"/>
            </a:br>
            <a:r>
              <a:rPr lang="en-US" dirty="0"/>
              <a:t>properties of the compound </a:t>
            </a:r>
            <a:br>
              <a:rPr lang="en-US" dirty="0"/>
            </a:br>
            <a:r>
              <a:rPr lang="en-US" dirty="0"/>
              <a:t>it is part of.</a:t>
            </a:r>
          </a:p>
          <a:p>
            <a:pPr>
              <a:spcAft>
                <a:spcPts val="1000"/>
              </a:spcAft>
            </a:pPr>
            <a:r>
              <a:rPr lang="en-US" dirty="0"/>
              <a:t>Compounds that contain the </a:t>
            </a:r>
            <a:br>
              <a:rPr lang="en-US" dirty="0"/>
            </a:br>
            <a:r>
              <a:rPr lang="en-US" dirty="0"/>
              <a:t>same functional group will </a:t>
            </a:r>
            <a:br>
              <a:rPr lang="en-US" dirty="0"/>
            </a:br>
            <a:r>
              <a:rPr lang="en-US" dirty="0"/>
              <a:t>share similarities in their </a:t>
            </a:r>
            <a:br>
              <a:rPr lang="en-US" dirty="0"/>
            </a:br>
            <a:r>
              <a:rPr lang="en-US" dirty="0"/>
              <a:t>chemical properties.</a:t>
            </a:r>
          </a:p>
          <a:p>
            <a:pPr>
              <a:spcAft>
                <a:spcPts val="1000"/>
              </a:spcAft>
            </a:pPr>
            <a:r>
              <a:rPr lang="en-US" dirty="0"/>
              <a:t>Meet </a:t>
            </a:r>
            <a:r>
              <a:rPr lang="en-GB" dirty="0">
                <a:ea typeface="Calibri" panose="020F0502020204030204" pitchFamily="34" charset="0"/>
                <a:cs typeface="Times New Roman" panose="02020603050405020304" pitchFamily="18" charset="0"/>
              </a:rPr>
              <a:t>Mike, </a:t>
            </a:r>
            <a:r>
              <a:rPr lang="en-GB" u="sng"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 teaching technical specialist in the Department of Chemistry at Manchester University</a:t>
            </a:r>
            <a:r>
              <a:rPr lang="en-GB" dirty="0">
                <a:ea typeface="Calibri" panose="020F0502020204030204" pitchFamily="34" charset="0"/>
                <a:cs typeface="Times New Roman" panose="02020603050405020304" pitchFamily="18" charset="0"/>
              </a:rPr>
              <a:t>, who uses his knowledge of functional groups and chemical properties to support chemistry undergraduates and postgraduates. He makes sure they have all the equipment, materials and chemicals they need to conduct experiments and investigations in a safe manner. </a:t>
            </a:r>
            <a:endParaRPr lang="en-US" dirty="0"/>
          </a:p>
        </p:txBody>
      </p:sp>
      <p:pic>
        <p:nvPicPr>
          <p:cNvPr id="6" name="Picture 5">
            <a:extLst>
              <a:ext uri="{FF2B5EF4-FFF2-40B4-BE49-F238E27FC236}">
                <a16:creationId xmlns:a16="http://schemas.microsoft.com/office/drawing/2014/main" id="{808FBA91-778C-8D29-8790-AC96EF6CE1CE}"/>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27384"/>
            <a:ext cx="2197386" cy="533400"/>
          </a:xfrm>
          <a:prstGeom prst="rect">
            <a:avLst/>
          </a:prstGeom>
        </p:spPr>
      </p:pic>
      <p:sp>
        <p:nvSpPr>
          <p:cNvPr id="7" name="Text Placeholder 2">
            <a:extLst>
              <a:ext uri="{FF2B5EF4-FFF2-40B4-BE49-F238E27FC236}">
                <a16:creationId xmlns:a16="http://schemas.microsoft.com/office/drawing/2014/main" id="{71EA6F45-67D1-945F-4F4C-4B2B9B75077A}"/>
              </a:ext>
              <a:ext uri="{C183D7F6-B498-43B3-948B-1728B52AA6E4}">
                <adec:decorative xmlns:adec="http://schemas.microsoft.com/office/drawing/2017/decorative" val="1"/>
              </a:ext>
            </a:extLst>
          </p:cNvPr>
          <p:cNvSpPr txBox="1">
            <a:spLocks/>
          </p:cNvSpPr>
          <p:nvPr/>
        </p:nvSpPr>
        <p:spPr>
          <a:xfrm>
            <a:off x="10002203" y="-20939"/>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2" name="Picture 1">
            <a:extLst>
              <a:ext uri="{FF2B5EF4-FFF2-40B4-BE49-F238E27FC236}">
                <a16:creationId xmlns:a16="http://schemas.microsoft.com/office/drawing/2014/main" id="{2676D9DE-4DCF-FA0B-CEEB-A22FA6E7ADD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5" name="Picture 4" descr="Image containing a link to the online teaching technical specialist career video">
            <a:hlinkClick r:id="rId3"/>
            <a:extLst>
              <a:ext uri="{FF2B5EF4-FFF2-40B4-BE49-F238E27FC236}">
                <a16:creationId xmlns:a16="http://schemas.microsoft.com/office/drawing/2014/main" id="{25C7B0CD-57EA-3C06-8767-A050D2737726}"/>
              </a:ext>
              <a:ext uri="{C183D7F6-B498-43B3-948B-1728B52AA6E4}">
                <adec:decorative xmlns:adec="http://schemas.microsoft.com/office/drawing/2017/decorative" val="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96594" y="838696"/>
            <a:ext cx="6337300" cy="3454400"/>
          </a:xfrm>
          <a:prstGeom prst="rect">
            <a:avLst/>
          </a:prstGeom>
        </p:spPr>
      </p:pic>
      <p:sp>
        <p:nvSpPr>
          <p:cNvPr id="8" name="TextBox 7">
            <a:extLst>
              <a:ext uri="{FF2B5EF4-FFF2-40B4-BE49-F238E27FC236}">
                <a16:creationId xmlns:a16="http://schemas.microsoft.com/office/drawing/2014/main" id="{9577C649-BB4A-04AD-ED29-3C85FA893C2C}"/>
              </a:ext>
            </a:extLst>
          </p:cNvPr>
          <p:cNvSpPr txBox="1"/>
          <p:nvPr/>
        </p:nvSpPr>
        <p:spPr>
          <a:xfrm>
            <a:off x="5144314" y="3062040"/>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Teaching technical specialist</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6271175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F7B661-BFB5-23AD-3575-9A82898E4D53}"/>
              </a:ext>
            </a:extLst>
          </p:cNvPr>
          <p:cNvSpPr>
            <a:spLocks noGrp="1"/>
          </p:cNvSpPr>
          <p:nvPr>
            <p:ph type="title"/>
          </p:nvPr>
        </p:nvSpPr>
        <p:spPr/>
        <p:txBody>
          <a:bodyPr>
            <a:normAutofit fontScale="90000"/>
          </a:bodyPr>
          <a:lstStyle/>
          <a:p>
            <a:r>
              <a:rPr lang="en-US" dirty="0"/>
              <a:t>Alkene: </a:t>
            </a:r>
            <a:r>
              <a:rPr lang="en-GB" sz="3600" dirty="0">
                <a:solidFill>
                  <a:srgbClr val="C80C2F"/>
                </a:solidFill>
                <a:latin typeface="Arial" panose="020B0604020202020204" pitchFamily="34" charset="0"/>
                <a:cs typeface="Arial" panose="020B0604020202020204" pitchFamily="34" charset="0"/>
              </a:rPr>
              <a:t>butene C</a:t>
            </a:r>
            <a:r>
              <a:rPr lang="en-GB" sz="3600" baseline="-25000" dirty="0">
                <a:solidFill>
                  <a:srgbClr val="C80C2F"/>
                </a:solidFill>
                <a:latin typeface="Arial" panose="020B0604020202020204" pitchFamily="34" charset="0"/>
                <a:cs typeface="Arial" panose="020B0604020202020204" pitchFamily="34" charset="0"/>
              </a:rPr>
              <a:t>4</a:t>
            </a:r>
            <a:r>
              <a:rPr lang="en-GB" sz="3600" dirty="0">
                <a:solidFill>
                  <a:srgbClr val="C80C2F"/>
                </a:solidFill>
                <a:latin typeface="Arial" panose="020B0604020202020204" pitchFamily="34" charset="0"/>
                <a:cs typeface="Arial" panose="020B0604020202020204" pitchFamily="34" charset="0"/>
              </a:rPr>
              <a:t>H</a:t>
            </a:r>
            <a:r>
              <a:rPr lang="en-GB" sz="3600" baseline="-25000" dirty="0">
                <a:solidFill>
                  <a:srgbClr val="C80C2F"/>
                </a:solidFill>
                <a:latin typeface="Arial" panose="020B0604020202020204" pitchFamily="34" charset="0"/>
                <a:cs typeface="Arial" panose="020B0604020202020204" pitchFamily="34" charset="0"/>
              </a:rPr>
              <a:t>8</a:t>
            </a:r>
            <a:br>
              <a:rPr lang="en-GB" sz="3600" dirty="0">
                <a:latin typeface="Arial" panose="020B0604020202020204" pitchFamily="34" charset="0"/>
                <a:cs typeface="Arial" panose="020B0604020202020204" pitchFamily="34" charset="0"/>
              </a:rPr>
            </a:br>
            <a:endParaRPr lang="en-GB" dirty="0"/>
          </a:p>
        </p:txBody>
      </p:sp>
      <p:sp>
        <p:nvSpPr>
          <p:cNvPr id="11" name="Content Placeholder 6">
            <a:extLst>
              <a:ext uri="{FF2B5EF4-FFF2-40B4-BE49-F238E27FC236}">
                <a16:creationId xmlns:a16="http://schemas.microsoft.com/office/drawing/2014/main" id="{F192BB48-3487-A589-B921-2F008B32793E}"/>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4" name="Picture 3" descr="Model of a but-1-ene molecule with a double bond between the first and second black balls, single bonds between the second, third and fourth black balls. The fourth black ball is connected to three white balls through single bonds, the third black ball is connected to two white balls through single bonds, the second black ball is connected to one white ball and the first black ball is connected to two white balls">
            <a:extLst>
              <a:ext uri="{FF2B5EF4-FFF2-40B4-BE49-F238E27FC236}">
                <a16:creationId xmlns:a16="http://schemas.microsoft.com/office/drawing/2014/main" id="{BE06B89C-45D8-7DED-B5D5-D6661C9A97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4237" y="2649600"/>
            <a:ext cx="4103906" cy="2736303"/>
          </a:xfrm>
          <a:prstGeom prst="rect">
            <a:avLst/>
          </a:prstGeom>
        </p:spPr>
      </p:pic>
      <p:sp>
        <p:nvSpPr>
          <p:cNvPr id="10" name="Content Placeholder 6">
            <a:extLst>
              <a:ext uri="{FF2B5EF4-FFF2-40B4-BE49-F238E27FC236}">
                <a16:creationId xmlns:a16="http://schemas.microsoft.com/office/drawing/2014/main" id="{CA975D98-2586-164E-757E-50D45F23F2D4}"/>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Full displayed formula for but-1-ene with the carbon to carbon double bond between the first and second carbon atoms circled">
            <a:extLst>
              <a:ext uri="{FF2B5EF4-FFF2-40B4-BE49-F238E27FC236}">
                <a16:creationId xmlns:a16="http://schemas.microsoft.com/office/drawing/2014/main" id="{53BF9CB1-85C7-1BE9-0CFD-4A8C713F80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48722" y="2649600"/>
            <a:ext cx="3769895" cy="2079014"/>
          </a:xfrm>
          <a:prstGeom prst="rect">
            <a:avLst/>
          </a:prstGeom>
        </p:spPr>
      </p:pic>
      <p:pic>
        <p:nvPicPr>
          <p:cNvPr id="7" name="Picture 6">
            <a:extLst>
              <a:ext uri="{FF2B5EF4-FFF2-40B4-BE49-F238E27FC236}">
                <a16:creationId xmlns:a16="http://schemas.microsoft.com/office/drawing/2014/main" id="{78D11A17-B307-9395-50B7-4F26DE3608E5}"/>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00DF1BD4-466E-5AFF-B659-0B1E96167DC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8</a:t>
            </a:r>
          </a:p>
        </p:txBody>
      </p:sp>
      <p:pic>
        <p:nvPicPr>
          <p:cNvPr id="2" name="Picture 1">
            <a:extLst>
              <a:ext uri="{FF2B5EF4-FFF2-40B4-BE49-F238E27FC236}">
                <a16:creationId xmlns:a16="http://schemas.microsoft.com/office/drawing/2014/main" id="{AC5583C8-7651-18AB-E1FB-EC7A80E0DE10}"/>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27291230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637EE-6031-4755-A8D0-34447A5D6404}"/>
              </a:ext>
            </a:extLst>
          </p:cNvPr>
          <p:cNvSpPr>
            <a:spLocks noGrp="1"/>
          </p:cNvSpPr>
          <p:nvPr>
            <p:ph type="title"/>
          </p:nvPr>
        </p:nvSpPr>
        <p:spPr/>
        <p:txBody>
          <a:bodyPr>
            <a:normAutofit fontScale="90000"/>
          </a:bodyPr>
          <a:lstStyle/>
          <a:p>
            <a:r>
              <a:rPr lang="en-GB" dirty="0">
                <a:cs typeface="Arial" panose="020B0604020202020204" pitchFamily="34" charset="0"/>
              </a:rPr>
              <a:t>Alcohol: </a:t>
            </a:r>
            <a:r>
              <a:rPr lang="en-GB" sz="3600" dirty="0">
                <a:solidFill>
                  <a:srgbClr val="C80C2F"/>
                </a:solidFill>
                <a:latin typeface="Arial" panose="020B0604020202020204" pitchFamily="34" charset="0"/>
                <a:cs typeface="Arial" panose="020B0604020202020204" pitchFamily="34" charset="0"/>
              </a:rPr>
              <a:t>ethanol CH</a:t>
            </a:r>
            <a:r>
              <a:rPr lang="en-GB" sz="3600" baseline="-25000" dirty="0">
                <a:solidFill>
                  <a:srgbClr val="C80C2F"/>
                </a:solidFill>
                <a:latin typeface="Arial" panose="020B0604020202020204" pitchFamily="34" charset="0"/>
                <a:cs typeface="Arial" panose="020B0604020202020204" pitchFamily="34" charset="0"/>
              </a:rPr>
              <a:t>3</a:t>
            </a:r>
            <a:r>
              <a:rPr lang="en-GB" sz="3600" dirty="0">
                <a:solidFill>
                  <a:srgbClr val="C80C2F"/>
                </a:solidFill>
                <a:latin typeface="Arial" panose="020B0604020202020204" pitchFamily="34" charset="0"/>
                <a:cs typeface="Arial" panose="020B0604020202020204" pitchFamily="34" charset="0"/>
              </a:rPr>
              <a:t>CH</a:t>
            </a:r>
            <a:r>
              <a:rPr lang="en-GB" sz="3600" baseline="-25000" dirty="0">
                <a:solidFill>
                  <a:srgbClr val="C80C2F"/>
                </a:solidFill>
                <a:latin typeface="Arial" panose="020B0604020202020204" pitchFamily="34" charset="0"/>
                <a:cs typeface="Arial" panose="020B0604020202020204" pitchFamily="34" charset="0"/>
              </a:rPr>
              <a:t>2</a:t>
            </a:r>
            <a:r>
              <a:rPr lang="en-GB" sz="3600" dirty="0">
                <a:solidFill>
                  <a:srgbClr val="C80C2F"/>
                </a:solidFill>
                <a:latin typeface="Arial" panose="020B0604020202020204" pitchFamily="34" charset="0"/>
                <a:cs typeface="Arial" panose="020B0604020202020204" pitchFamily="34" charset="0"/>
              </a:rPr>
              <a:t>OH</a:t>
            </a:r>
            <a:br>
              <a:rPr lang="en-GB" sz="3600" dirty="0">
                <a:latin typeface="Arial" panose="020B0604020202020204" pitchFamily="34" charset="0"/>
                <a:cs typeface="Arial" panose="020B0604020202020204" pitchFamily="34" charset="0"/>
              </a:rPr>
            </a:br>
            <a:endParaRPr lang="en-GB" dirty="0">
              <a:cs typeface="Arial" panose="020B0604020202020204" pitchFamily="34" charset="0"/>
            </a:endParaRPr>
          </a:p>
        </p:txBody>
      </p:sp>
      <p:sp>
        <p:nvSpPr>
          <p:cNvPr id="11" name="Content Placeholder 6">
            <a:extLst>
              <a:ext uri="{FF2B5EF4-FFF2-40B4-BE49-F238E27FC236}">
                <a16:creationId xmlns:a16="http://schemas.microsoft.com/office/drawing/2014/main" id="{CCD3CC47-60E2-ADC7-0A2C-9DA7B162A49A}"/>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4" name="Picture 3" descr="Model of ethanol with two black balls connected to each other through single bonds. The first black ball is joined to three white balls through single bonds and the second black ball is joined to two white balls and a red ball. The red ball is also connected to a single white ball with a single bond">
            <a:extLst>
              <a:ext uri="{FF2B5EF4-FFF2-40B4-BE49-F238E27FC236}">
                <a16:creationId xmlns:a16="http://schemas.microsoft.com/office/drawing/2014/main" id="{CE70E6ED-C7DF-6F21-E4D3-F560E6012A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8202" y="2649600"/>
            <a:ext cx="4355976" cy="2903623"/>
          </a:xfrm>
          <a:prstGeom prst="rect">
            <a:avLst/>
          </a:prstGeom>
        </p:spPr>
      </p:pic>
      <p:sp>
        <p:nvSpPr>
          <p:cNvPr id="10" name="Content Placeholder 6">
            <a:extLst>
              <a:ext uri="{FF2B5EF4-FFF2-40B4-BE49-F238E27FC236}">
                <a16:creationId xmlns:a16="http://schemas.microsoft.com/office/drawing/2014/main" id="{41FE0D80-4528-ABC7-9339-003AB5D6E16D}"/>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Full displayed formula for ethanol with the OH group circled">
            <a:extLst>
              <a:ext uri="{FF2B5EF4-FFF2-40B4-BE49-F238E27FC236}">
                <a16:creationId xmlns:a16="http://schemas.microsoft.com/office/drawing/2014/main" id="{182238C7-C507-3059-BEDE-7D6CAD92E7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56400" y="2649600"/>
            <a:ext cx="3563251" cy="1925250"/>
          </a:xfrm>
          <a:prstGeom prst="rect">
            <a:avLst/>
          </a:prstGeom>
        </p:spPr>
      </p:pic>
      <p:pic>
        <p:nvPicPr>
          <p:cNvPr id="6" name="Picture 5">
            <a:extLst>
              <a:ext uri="{FF2B5EF4-FFF2-40B4-BE49-F238E27FC236}">
                <a16:creationId xmlns:a16="http://schemas.microsoft.com/office/drawing/2014/main" id="{E900236F-85E0-4F4A-7097-5620A0AF62BF}"/>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5D82685E-2D05-801E-D626-C3F23FF0203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8</a:t>
            </a:r>
          </a:p>
        </p:txBody>
      </p:sp>
      <p:pic>
        <p:nvPicPr>
          <p:cNvPr id="3" name="Picture 2">
            <a:extLst>
              <a:ext uri="{FF2B5EF4-FFF2-40B4-BE49-F238E27FC236}">
                <a16:creationId xmlns:a16="http://schemas.microsoft.com/office/drawing/2014/main" id="{E0DBAE35-DFD1-E865-A375-09CC920D369A}"/>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2908223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759BF6-7563-81DC-2FF1-71CAA3D7D1C9}"/>
              </a:ext>
            </a:extLst>
          </p:cNvPr>
          <p:cNvSpPr>
            <a:spLocks noGrp="1"/>
          </p:cNvSpPr>
          <p:nvPr>
            <p:ph type="title"/>
          </p:nvPr>
        </p:nvSpPr>
        <p:spPr/>
        <p:txBody>
          <a:bodyPr>
            <a:normAutofit fontScale="90000"/>
          </a:bodyPr>
          <a:lstStyle/>
          <a:p>
            <a:r>
              <a:rPr lang="en-US" dirty="0"/>
              <a:t>Carboxylic acid: </a:t>
            </a:r>
            <a:r>
              <a:rPr lang="en-GB" sz="3600" dirty="0">
                <a:solidFill>
                  <a:srgbClr val="C80C2F"/>
                </a:solidFill>
                <a:latin typeface="Arial" panose="020B0604020202020204" pitchFamily="34" charset="0"/>
                <a:cs typeface="Arial" panose="020B0604020202020204" pitchFamily="34" charset="0"/>
              </a:rPr>
              <a:t>ethanoic acid CH</a:t>
            </a:r>
            <a:r>
              <a:rPr lang="en-GB" sz="3600" baseline="-25000" dirty="0">
                <a:solidFill>
                  <a:srgbClr val="C80C2F"/>
                </a:solidFill>
                <a:latin typeface="Arial" panose="020B0604020202020204" pitchFamily="34" charset="0"/>
                <a:cs typeface="Arial" panose="020B0604020202020204" pitchFamily="34" charset="0"/>
              </a:rPr>
              <a:t>3</a:t>
            </a:r>
            <a:r>
              <a:rPr lang="en-GB" sz="3600" dirty="0">
                <a:solidFill>
                  <a:srgbClr val="C80C2F"/>
                </a:solidFill>
                <a:latin typeface="Arial" panose="020B0604020202020204" pitchFamily="34" charset="0"/>
                <a:cs typeface="Arial" panose="020B0604020202020204" pitchFamily="34" charset="0"/>
              </a:rPr>
              <a:t>COOH</a:t>
            </a:r>
            <a:br>
              <a:rPr lang="en-GB" sz="3600" dirty="0">
                <a:latin typeface="Arial" panose="020B0604020202020204" pitchFamily="34" charset="0"/>
                <a:cs typeface="Arial" panose="020B0604020202020204" pitchFamily="34" charset="0"/>
              </a:rPr>
            </a:br>
            <a:endParaRPr lang="en-GB" dirty="0"/>
          </a:p>
        </p:txBody>
      </p:sp>
      <p:sp>
        <p:nvSpPr>
          <p:cNvPr id="11" name="Content Placeholder 6">
            <a:extLst>
              <a:ext uri="{FF2B5EF4-FFF2-40B4-BE49-F238E27FC236}">
                <a16:creationId xmlns:a16="http://schemas.microsoft.com/office/drawing/2014/main" id="{567E70FF-5BD0-EA42-F91D-C35419D42288}"/>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5" name="Picture 4" descr="Model of ethanoic acid with two black balls connected to each other through single bonds. The first black ball is joined to three white balls through single bonds and the second black ball is joined to one red ball with a double bond and another red ball through a single bond. This second red ball is also connected to a single white ball with a single bond">
            <a:extLst>
              <a:ext uri="{FF2B5EF4-FFF2-40B4-BE49-F238E27FC236}">
                <a16:creationId xmlns:a16="http://schemas.microsoft.com/office/drawing/2014/main" id="{0DBB233F-3484-EF7C-84DA-F5E677EBCC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225" y="2520000"/>
            <a:ext cx="3923929" cy="2615953"/>
          </a:xfrm>
          <a:prstGeom prst="rect">
            <a:avLst/>
          </a:prstGeom>
        </p:spPr>
      </p:pic>
      <p:sp>
        <p:nvSpPr>
          <p:cNvPr id="10" name="Content Placeholder 6">
            <a:extLst>
              <a:ext uri="{FF2B5EF4-FFF2-40B4-BE49-F238E27FC236}">
                <a16:creationId xmlns:a16="http://schemas.microsoft.com/office/drawing/2014/main" id="{76D04B70-803A-19B6-FAC1-694AB70A552C}"/>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Displayed formula of ethanoic acid with the COOH group circled">
            <a:extLst>
              <a:ext uri="{FF2B5EF4-FFF2-40B4-BE49-F238E27FC236}">
                <a16:creationId xmlns:a16="http://schemas.microsoft.com/office/drawing/2014/main" id="{5B86E7E9-A742-F854-385E-23FF4646B2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60690" y="2520000"/>
            <a:ext cx="4355976" cy="2321592"/>
          </a:xfrm>
          <a:prstGeom prst="rect">
            <a:avLst/>
          </a:prstGeom>
        </p:spPr>
      </p:pic>
      <p:pic>
        <p:nvPicPr>
          <p:cNvPr id="7" name="Picture 6">
            <a:extLst>
              <a:ext uri="{FF2B5EF4-FFF2-40B4-BE49-F238E27FC236}">
                <a16:creationId xmlns:a16="http://schemas.microsoft.com/office/drawing/2014/main" id="{6027E21A-4102-CCCF-86D2-1BAA9D11B39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47D0B88B-BC0C-183F-28F8-67F57A73BF5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8</a:t>
            </a:r>
          </a:p>
        </p:txBody>
      </p:sp>
      <p:pic>
        <p:nvPicPr>
          <p:cNvPr id="2" name="Picture 1">
            <a:extLst>
              <a:ext uri="{FF2B5EF4-FFF2-40B4-BE49-F238E27FC236}">
                <a16:creationId xmlns:a16="http://schemas.microsoft.com/office/drawing/2014/main" id="{F3BA9C10-7125-066C-11AB-433DC67FE868}"/>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3014476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D31A5E8-EE84-4E92-69E6-4AB1D660AF3F}"/>
              </a:ext>
            </a:extLst>
          </p:cNvPr>
          <p:cNvSpPr>
            <a:spLocks noGrp="1"/>
          </p:cNvSpPr>
          <p:nvPr>
            <p:ph type="title"/>
          </p:nvPr>
        </p:nvSpPr>
        <p:spPr/>
        <p:txBody>
          <a:bodyPr>
            <a:normAutofit fontScale="90000"/>
          </a:bodyPr>
          <a:lstStyle/>
          <a:p>
            <a:r>
              <a:rPr lang="en-US" dirty="0"/>
              <a:t>Aldehyde: </a:t>
            </a:r>
            <a:r>
              <a:rPr lang="en-GB" sz="3600" dirty="0">
                <a:solidFill>
                  <a:srgbClr val="C80C2F"/>
                </a:solidFill>
                <a:latin typeface="Arial" panose="020B0604020202020204" pitchFamily="34" charset="0"/>
                <a:cs typeface="Arial" panose="020B0604020202020204" pitchFamily="34" charset="0"/>
              </a:rPr>
              <a:t>propanal CH</a:t>
            </a:r>
            <a:r>
              <a:rPr lang="en-GB" sz="3600" baseline="-25000" dirty="0">
                <a:solidFill>
                  <a:srgbClr val="C80C2F"/>
                </a:solidFill>
                <a:latin typeface="Arial" panose="020B0604020202020204" pitchFamily="34" charset="0"/>
                <a:cs typeface="Arial" panose="020B0604020202020204" pitchFamily="34" charset="0"/>
              </a:rPr>
              <a:t>3</a:t>
            </a:r>
            <a:r>
              <a:rPr lang="en-GB" sz="3600" dirty="0">
                <a:solidFill>
                  <a:srgbClr val="C80C2F"/>
                </a:solidFill>
                <a:latin typeface="Arial" panose="020B0604020202020204" pitchFamily="34" charset="0"/>
                <a:cs typeface="Arial" panose="020B0604020202020204" pitchFamily="34" charset="0"/>
              </a:rPr>
              <a:t>CH</a:t>
            </a:r>
            <a:r>
              <a:rPr lang="en-GB" sz="3600" baseline="-25000" dirty="0">
                <a:solidFill>
                  <a:srgbClr val="C80C2F"/>
                </a:solidFill>
                <a:latin typeface="Arial" panose="020B0604020202020204" pitchFamily="34" charset="0"/>
                <a:cs typeface="Arial" panose="020B0604020202020204" pitchFamily="34" charset="0"/>
              </a:rPr>
              <a:t>2</a:t>
            </a:r>
            <a:r>
              <a:rPr lang="en-GB" sz="3600" dirty="0">
                <a:solidFill>
                  <a:srgbClr val="C80C2F"/>
                </a:solidFill>
                <a:latin typeface="Arial" panose="020B0604020202020204" pitchFamily="34" charset="0"/>
                <a:cs typeface="Arial" panose="020B0604020202020204" pitchFamily="34" charset="0"/>
              </a:rPr>
              <a:t>CHO</a:t>
            </a:r>
            <a:br>
              <a:rPr lang="en-GB" sz="3600" dirty="0">
                <a:latin typeface="Arial" panose="020B0604020202020204" pitchFamily="34" charset="0"/>
                <a:ea typeface="SimSun" panose="02010600030101010101" pitchFamily="2" charset="-122"/>
                <a:cs typeface="Arial" panose="020B0604020202020204" pitchFamily="34" charset="0"/>
              </a:rPr>
            </a:br>
            <a:endParaRPr lang="en-GB" dirty="0"/>
          </a:p>
        </p:txBody>
      </p:sp>
      <p:sp>
        <p:nvSpPr>
          <p:cNvPr id="11" name="Content Placeholder 6">
            <a:extLst>
              <a:ext uri="{FF2B5EF4-FFF2-40B4-BE49-F238E27FC236}">
                <a16:creationId xmlns:a16="http://schemas.microsoft.com/office/drawing/2014/main" id="{666CFAF2-AFF6-CFDF-BC29-0E85990AB72E}"/>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6" name="Picture 5" descr="Model of propanal with three black balls connected to each other through single bonds. The first black ball is joined to three white balls through single bonds, the second black ball is connected to two white balls and the third black ball is connected to a white ball through a single bond and a red ball through a double bond ">
            <a:extLst>
              <a:ext uri="{FF2B5EF4-FFF2-40B4-BE49-F238E27FC236}">
                <a16:creationId xmlns:a16="http://schemas.microsoft.com/office/drawing/2014/main" id="{C9741FE3-C25C-7904-24FB-B740B0A199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1974" y="2520000"/>
            <a:ext cx="3888432" cy="2591947"/>
          </a:xfrm>
          <a:prstGeom prst="rect">
            <a:avLst/>
          </a:prstGeom>
        </p:spPr>
      </p:pic>
      <p:sp>
        <p:nvSpPr>
          <p:cNvPr id="10" name="Content Placeholder 6">
            <a:extLst>
              <a:ext uri="{FF2B5EF4-FFF2-40B4-BE49-F238E27FC236}">
                <a16:creationId xmlns:a16="http://schemas.microsoft.com/office/drawing/2014/main" id="{2C5A2F16-33CA-2352-6E54-400FB7563DBD}"/>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9" name="Picture 8" descr="Full displayed formula for propanal with the carbon bonded to the oxygen circled">
            <a:extLst>
              <a:ext uri="{FF2B5EF4-FFF2-40B4-BE49-F238E27FC236}">
                <a16:creationId xmlns:a16="http://schemas.microsoft.com/office/drawing/2014/main" id="{1825E2BB-122D-5FE0-A319-C4A0B7B7FA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5874" y="2520000"/>
            <a:ext cx="4093288" cy="2181588"/>
          </a:xfrm>
          <a:prstGeom prst="rect">
            <a:avLst/>
          </a:prstGeom>
        </p:spPr>
      </p:pic>
      <p:pic>
        <p:nvPicPr>
          <p:cNvPr id="3" name="Picture 2">
            <a:extLst>
              <a:ext uri="{FF2B5EF4-FFF2-40B4-BE49-F238E27FC236}">
                <a16:creationId xmlns:a16="http://schemas.microsoft.com/office/drawing/2014/main" id="{5C9DCCF9-904A-8D19-0448-D8AE8929D294}"/>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D7CA38F5-FFD1-AAE8-77BE-EC71CDE1D4F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8</a:t>
            </a:r>
          </a:p>
        </p:txBody>
      </p:sp>
      <p:pic>
        <p:nvPicPr>
          <p:cNvPr id="2" name="Picture 1">
            <a:extLst>
              <a:ext uri="{FF2B5EF4-FFF2-40B4-BE49-F238E27FC236}">
                <a16:creationId xmlns:a16="http://schemas.microsoft.com/office/drawing/2014/main" id="{C1D9BE84-1F31-73AA-3939-582AA29CBFB9}"/>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726496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613D0B-34A6-3183-ED0D-32E5E8FC4BFF}"/>
              </a:ext>
            </a:extLst>
          </p:cNvPr>
          <p:cNvSpPr>
            <a:spLocks noGrp="1"/>
          </p:cNvSpPr>
          <p:nvPr>
            <p:ph type="title"/>
          </p:nvPr>
        </p:nvSpPr>
        <p:spPr/>
        <p:txBody>
          <a:bodyPr>
            <a:normAutofit fontScale="90000"/>
          </a:bodyPr>
          <a:lstStyle/>
          <a:p>
            <a:r>
              <a:rPr lang="en-US" dirty="0"/>
              <a:t>Ketone: </a:t>
            </a:r>
            <a:r>
              <a:rPr lang="en-GB" sz="3600" dirty="0">
                <a:solidFill>
                  <a:srgbClr val="C80C2F"/>
                </a:solidFill>
                <a:latin typeface="Arial" panose="020B0604020202020204" pitchFamily="34" charset="0"/>
                <a:cs typeface="Arial" panose="020B0604020202020204" pitchFamily="34" charset="0"/>
              </a:rPr>
              <a:t>propanone CH</a:t>
            </a:r>
            <a:r>
              <a:rPr lang="en-GB" sz="3600" baseline="-25000" dirty="0">
                <a:solidFill>
                  <a:srgbClr val="C80C2F"/>
                </a:solidFill>
                <a:latin typeface="Arial" panose="020B0604020202020204" pitchFamily="34" charset="0"/>
                <a:cs typeface="Arial" panose="020B0604020202020204" pitchFamily="34" charset="0"/>
              </a:rPr>
              <a:t>3</a:t>
            </a:r>
            <a:r>
              <a:rPr lang="en-GB" sz="3600" dirty="0">
                <a:solidFill>
                  <a:srgbClr val="C80C2F"/>
                </a:solidFill>
                <a:latin typeface="Arial" panose="020B0604020202020204" pitchFamily="34" charset="0"/>
                <a:cs typeface="Arial" panose="020B0604020202020204" pitchFamily="34" charset="0"/>
              </a:rPr>
              <a:t>COCH</a:t>
            </a:r>
            <a:r>
              <a:rPr lang="en-GB" sz="3600" baseline="-25000" dirty="0">
                <a:solidFill>
                  <a:srgbClr val="C80C2F"/>
                </a:solidFill>
                <a:latin typeface="Arial" panose="020B0604020202020204" pitchFamily="34" charset="0"/>
                <a:cs typeface="Arial" panose="020B0604020202020204" pitchFamily="34" charset="0"/>
              </a:rPr>
              <a:t>3</a:t>
            </a:r>
            <a:endParaRPr lang="en-GB" dirty="0"/>
          </a:p>
        </p:txBody>
      </p:sp>
      <p:sp>
        <p:nvSpPr>
          <p:cNvPr id="11" name="Content Placeholder 6">
            <a:extLst>
              <a:ext uri="{FF2B5EF4-FFF2-40B4-BE49-F238E27FC236}">
                <a16:creationId xmlns:a16="http://schemas.microsoft.com/office/drawing/2014/main" id="{754EA843-8CE8-629D-070D-B6CF31A3A70C}"/>
              </a:ext>
            </a:extLst>
          </p:cNvPr>
          <p:cNvSpPr txBox="1">
            <a:spLocks/>
          </p:cNvSpPr>
          <p:nvPr/>
        </p:nvSpPr>
        <p:spPr>
          <a:xfrm>
            <a:off x="1272258"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Model</a:t>
            </a:r>
          </a:p>
        </p:txBody>
      </p:sp>
      <p:pic>
        <p:nvPicPr>
          <p:cNvPr id="5" name="Picture 4" descr="Model of propanone with three black balls. The central black ball is connected to a red ball through a double bond and to two other black balls through single bonds. Each of the end black balls is connected to three white balls through single bonds">
            <a:extLst>
              <a:ext uri="{FF2B5EF4-FFF2-40B4-BE49-F238E27FC236}">
                <a16:creationId xmlns:a16="http://schemas.microsoft.com/office/drawing/2014/main" id="{0F0E2B40-AF56-5BAE-6D93-8C89CC066C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a:off x="1064114" y="2520000"/>
            <a:ext cx="3764152" cy="2509744"/>
          </a:xfrm>
          <a:prstGeom prst="rect">
            <a:avLst/>
          </a:prstGeom>
        </p:spPr>
      </p:pic>
      <p:sp>
        <p:nvSpPr>
          <p:cNvPr id="10" name="Content Placeholder 6">
            <a:extLst>
              <a:ext uri="{FF2B5EF4-FFF2-40B4-BE49-F238E27FC236}">
                <a16:creationId xmlns:a16="http://schemas.microsoft.com/office/drawing/2014/main" id="{A019300E-5611-B9DB-DB7F-1329D8D251CD}"/>
              </a:ext>
            </a:extLst>
          </p:cNvPr>
          <p:cNvSpPr txBox="1">
            <a:spLocks/>
          </p:cNvSpPr>
          <p:nvPr/>
        </p:nvSpPr>
        <p:spPr>
          <a:xfrm>
            <a:off x="5757091" y="1916832"/>
            <a:ext cx="3347864" cy="439200"/>
          </a:xfrm>
          <a:prstGeom prst="rect">
            <a:avLst/>
          </a:prstGeom>
        </p:spPr>
        <p:txBody>
          <a:bodyPr vert="horz" lIns="0" tIns="0" rIns="0" bIns="0" rtlCol="0">
            <a:norm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800" dirty="0"/>
              <a:t>Displayed formula</a:t>
            </a:r>
          </a:p>
        </p:txBody>
      </p:sp>
      <p:pic>
        <p:nvPicPr>
          <p:cNvPr id="8" name="Picture 7" descr="Full displayed formula of propanone with the CO group in the centre circled">
            <a:extLst>
              <a:ext uri="{FF2B5EF4-FFF2-40B4-BE49-F238E27FC236}">
                <a16:creationId xmlns:a16="http://schemas.microsoft.com/office/drawing/2014/main" id="{1FC2E92D-6273-25FA-C225-BF008EA11B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94850" y="2520000"/>
            <a:ext cx="3842304" cy="2604881"/>
          </a:xfrm>
          <a:prstGeom prst="rect">
            <a:avLst/>
          </a:prstGeom>
        </p:spPr>
      </p:pic>
      <p:pic>
        <p:nvPicPr>
          <p:cNvPr id="7" name="Picture 6">
            <a:extLst>
              <a:ext uri="{FF2B5EF4-FFF2-40B4-BE49-F238E27FC236}">
                <a16:creationId xmlns:a16="http://schemas.microsoft.com/office/drawing/2014/main" id="{CCD20CA7-53EB-245C-4037-232AF4B2A60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503C1F0A-A4F3-9C3D-0990-42058B4B483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8</a:t>
            </a:r>
          </a:p>
        </p:txBody>
      </p:sp>
      <p:pic>
        <p:nvPicPr>
          <p:cNvPr id="2" name="Picture 1">
            <a:extLst>
              <a:ext uri="{FF2B5EF4-FFF2-40B4-BE49-F238E27FC236}">
                <a16:creationId xmlns:a16="http://schemas.microsoft.com/office/drawing/2014/main" id="{17F28CCE-5A87-6181-302E-5169350E8F85}"/>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2065920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B9C26A-B28D-BB92-31FC-BFFCEB26127E}"/>
              </a:ext>
            </a:extLst>
          </p:cNvPr>
          <p:cNvSpPr>
            <a:spLocks noGrp="1"/>
          </p:cNvSpPr>
          <p:nvPr>
            <p:ph type="title"/>
          </p:nvPr>
        </p:nvSpPr>
        <p:spPr/>
        <p:txBody>
          <a:bodyPr>
            <a:normAutofit fontScale="90000"/>
          </a:bodyPr>
          <a:lstStyle/>
          <a:p>
            <a:r>
              <a:rPr lang="en-US" dirty="0"/>
              <a:t>Quick quiz</a:t>
            </a:r>
          </a:p>
        </p:txBody>
      </p:sp>
      <p:sp>
        <p:nvSpPr>
          <p:cNvPr id="7" name="TextBox 6"/>
          <p:cNvSpPr txBox="1"/>
          <p:nvPr/>
        </p:nvSpPr>
        <p:spPr>
          <a:xfrm>
            <a:off x="1043714" y="1607599"/>
            <a:ext cx="3154785" cy="1015663"/>
          </a:xfrm>
          <a:prstGeom prst="rect">
            <a:avLst/>
          </a:prstGeom>
          <a:noFill/>
        </p:spPr>
        <p:txBody>
          <a:bodyPr wrap="square" lIns="0" tIns="0" rIns="0" bIns="0" rtlCol="0">
            <a:spAutoFit/>
          </a:bodyPr>
          <a:lstStyle/>
          <a:p>
            <a:pPr marL="306000" indent="-306000"/>
            <a:r>
              <a:rPr lang="en-GB" sz="2200" b="1" dirty="0">
                <a:solidFill>
                  <a:srgbClr val="C80C2F"/>
                </a:solidFill>
                <a:latin typeface="Arial" panose="020B0604020202020204" pitchFamily="34" charset="0"/>
                <a:cs typeface="Arial" panose="020B0604020202020204" pitchFamily="34" charset="0"/>
              </a:rPr>
              <a:t>1. </a:t>
            </a:r>
            <a:r>
              <a:rPr lang="en-GB" sz="2200" dirty="0">
                <a:latin typeface="Arial" panose="020B0604020202020204" pitchFamily="34" charset="0"/>
                <a:cs typeface="Arial" panose="020B0604020202020204" pitchFamily="34" charset="0"/>
              </a:rPr>
              <a:t>What happens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in </a:t>
            </a:r>
            <a:r>
              <a:rPr lang="en-GB" sz="2200" b="1" dirty="0">
                <a:latin typeface="Arial" panose="020B0604020202020204" pitchFamily="34" charset="0"/>
                <a:cs typeface="Arial" panose="020B0604020202020204" pitchFamily="34" charset="0"/>
              </a:rPr>
              <a:t>covalent </a:t>
            </a:r>
            <a:br>
              <a:rPr lang="en-GB" sz="2200" b="1" dirty="0">
                <a:latin typeface="Arial" panose="020B0604020202020204" pitchFamily="34" charset="0"/>
                <a:cs typeface="Arial" panose="020B0604020202020204" pitchFamily="34" charset="0"/>
              </a:rPr>
            </a:br>
            <a:r>
              <a:rPr lang="en-GB" sz="2200" b="1" dirty="0">
                <a:latin typeface="Arial" panose="020B0604020202020204" pitchFamily="34" charset="0"/>
                <a:cs typeface="Arial" panose="020B0604020202020204" pitchFamily="34" charset="0"/>
              </a:rPr>
              <a:t>bonding?</a:t>
            </a:r>
          </a:p>
        </p:txBody>
      </p:sp>
      <p:sp>
        <p:nvSpPr>
          <p:cNvPr id="16" name="TextBox 15"/>
          <p:cNvSpPr txBox="1"/>
          <p:nvPr/>
        </p:nvSpPr>
        <p:spPr>
          <a:xfrm>
            <a:off x="7188436" y="1435714"/>
            <a:ext cx="3016644" cy="677108"/>
          </a:xfrm>
          <a:prstGeom prst="rect">
            <a:avLst/>
          </a:prstGeom>
          <a:noFill/>
        </p:spPr>
        <p:txBody>
          <a:bodyPr wrap="square" lIns="0" tIns="0" rIns="0" bIns="0" rtlCol="0">
            <a:spAutoFit/>
          </a:bodyPr>
          <a:lstStyle/>
          <a:p>
            <a:pPr marL="306000" indent="-306000"/>
            <a:r>
              <a:rPr lang="en-GB" sz="2200" b="1" dirty="0">
                <a:solidFill>
                  <a:srgbClr val="C80C2F"/>
                </a:solidFill>
                <a:latin typeface="Arial" panose="020B0604020202020204" pitchFamily="34" charset="0"/>
                <a:cs typeface="Arial" panose="020B0604020202020204" pitchFamily="34" charset="0"/>
              </a:rPr>
              <a:t>2. </a:t>
            </a:r>
            <a:r>
              <a:rPr lang="en-GB" sz="2200" dirty="0">
                <a:latin typeface="Arial" panose="020B0604020202020204" pitchFamily="34" charset="0"/>
                <a:cs typeface="Arial" panose="020B0604020202020204" pitchFamily="34" charset="0"/>
              </a:rPr>
              <a:t>What’s the name of this </a:t>
            </a:r>
            <a:r>
              <a:rPr lang="en-GB" sz="2200" b="1" dirty="0">
                <a:latin typeface="Arial" panose="020B0604020202020204" pitchFamily="34" charset="0"/>
                <a:cs typeface="Arial" panose="020B0604020202020204" pitchFamily="34" charset="0"/>
              </a:rPr>
              <a:t>hydrocarbon</a:t>
            </a:r>
            <a:r>
              <a:rPr lang="en-GB" sz="2200" dirty="0">
                <a:latin typeface="Arial" panose="020B0604020202020204" pitchFamily="34" charset="0"/>
                <a:cs typeface="Arial" panose="020B0604020202020204" pitchFamily="34" charset="0"/>
              </a:rPr>
              <a:t>? </a:t>
            </a:r>
          </a:p>
        </p:txBody>
      </p:sp>
      <p:sp>
        <p:nvSpPr>
          <p:cNvPr id="19" name="TextBox 18"/>
          <p:cNvSpPr txBox="1"/>
          <p:nvPr/>
        </p:nvSpPr>
        <p:spPr>
          <a:xfrm>
            <a:off x="7894655" y="2144575"/>
            <a:ext cx="1646587" cy="769441"/>
          </a:xfrm>
          <a:prstGeom prst="rect">
            <a:avLst/>
          </a:prstGeom>
          <a:noFill/>
        </p:spPr>
        <p:txBody>
          <a:bodyPr wrap="square" rtlCol="0">
            <a:spAutoFit/>
          </a:bodyPr>
          <a:lstStyle/>
          <a:p>
            <a:r>
              <a:rPr lang="en-GB" sz="4400" b="1" dirty="0">
                <a:latin typeface="Arial" panose="020B0604020202020204" pitchFamily="34" charset="0"/>
                <a:cs typeface="Arial" panose="020B0604020202020204" pitchFamily="34" charset="0"/>
              </a:rPr>
              <a:t>C</a:t>
            </a:r>
            <a:r>
              <a:rPr lang="en-GB" sz="4400" b="1" baseline="-25000" dirty="0">
                <a:latin typeface="Arial" panose="020B0604020202020204" pitchFamily="34" charset="0"/>
                <a:cs typeface="Arial" panose="020B0604020202020204" pitchFamily="34" charset="0"/>
              </a:rPr>
              <a:t>5</a:t>
            </a:r>
            <a:r>
              <a:rPr lang="en-GB" sz="4400" b="1" dirty="0">
                <a:latin typeface="Arial" panose="020B0604020202020204" pitchFamily="34" charset="0"/>
                <a:cs typeface="Arial" panose="020B0604020202020204" pitchFamily="34" charset="0"/>
              </a:rPr>
              <a:t>H</a:t>
            </a:r>
            <a:r>
              <a:rPr lang="en-GB" sz="4400" b="1" baseline="-25000" dirty="0">
                <a:latin typeface="Arial" panose="020B0604020202020204" pitchFamily="34" charset="0"/>
                <a:cs typeface="Arial" panose="020B0604020202020204" pitchFamily="34" charset="0"/>
              </a:rPr>
              <a:t>12</a:t>
            </a:r>
            <a:endParaRPr lang="en-GB" b="1" baseline="-25000" dirty="0">
              <a:latin typeface="Arial" panose="020B0604020202020204" pitchFamily="34" charset="0"/>
              <a:cs typeface="Arial" panose="020B0604020202020204" pitchFamily="34" charset="0"/>
            </a:endParaRPr>
          </a:p>
        </p:txBody>
      </p:sp>
      <p:sp>
        <p:nvSpPr>
          <p:cNvPr id="15" name="TextBox 14"/>
          <p:cNvSpPr txBox="1"/>
          <p:nvPr/>
        </p:nvSpPr>
        <p:spPr>
          <a:xfrm>
            <a:off x="984226" y="4255311"/>
            <a:ext cx="2569914" cy="1354217"/>
          </a:xfrm>
          <a:prstGeom prst="rect">
            <a:avLst/>
          </a:prstGeom>
          <a:noFill/>
        </p:spPr>
        <p:txBody>
          <a:bodyPr wrap="square" lIns="0" tIns="0" rIns="0" bIns="0" rtlCol="0">
            <a:spAutoFit/>
          </a:bodyPr>
          <a:lstStyle/>
          <a:p>
            <a:pPr marL="306000" indent="-306000"/>
            <a:r>
              <a:rPr lang="en-GB" sz="2200" b="1" dirty="0">
                <a:solidFill>
                  <a:srgbClr val="C80C2F"/>
                </a:solidFill>
                <a:latin typeface="Arial" panose="020B0604020202020204" pitchFamily="34" charset="0"/>
                <a:cs typeface="Arial" panose="020B0604020202020204" pitchFamily="34" charset="0"/>
              </a:rPr>
              <a:t>3. </a:t>
            </a:r>
            <a:r>
              <a:rPr lang="en-GB" sz="2200" dirty="0">
                <a:latin typeface="Arial" panose="020B0604020202020204" pitchFamily="34" charset="0"/>
                <a:cs typeface="Arial" panose="020B0604020202020204" pitchFamily="34" charset="0"/>
              </a:rPr>
              <a:t>What’s the difference between </a:t>
            </a:r>
            <a:r>
              <a:rPr lang="en-GB" sz="2200" b="1" dirty="0">
                <a:latin typeface="Arial" panose="020B0604020202020204" pitchFamily="34" charset="0"/>
                <a:cs typeface="Arial" panose="020B0604020202020204" pitchFamily="34" charset="0"/>
              </a:rPr>
              <a:t>alkanes</a:t>
            </a:r>
            <a:r>
              <a:rPr lang="en-GB" sz="2200" dirty="0">
                <a:latin typeface="Arial" panose="020B0604020202020204" pitchFamily="34" charset="0"/>
                <a:cs typeface="Arial" panose="020B0604020202020204" pitchFamily="34" charset="0"/>
              </a:rPr>
              <a:t> and  </a:t>
            </a:r>
            <a:r>
              <a:rPr lang="en-GB" sz="2200" b="1" dirty="0">
                <a:latin typeface="Arial" panose="020B0604020202020204" pitchFamily="34" charset="0"/>
                <a:cs typeface="Arial" panose="020B0604020202020204" pitchFamily="34" charset="0"/>
              </a:rPr>
              <a:t>alkenes</a:t>
            </a:r>
            <a:r>
              <a:rPr lang="en-GB" sz="2200" dirty="0">
                <a:latin typeface="Arial" panose="020B0604020202020204" pitchFamily="34" charset="0"/>
                <a:cs typeface="Arial" panose="020B0604020202020204" pitchFamily="34" charset="0"/>
              </a:rPr>
              <a:t>?</a:t>
            </a:r>
          </a:p>
        </p:txBody>
      </p:sp>
      <p:sp>
        <p:nvSpPr>
          <p:cNvPr id="18" name="TextBox 17"/>
          <p:cNvSpPr txBox="1"/>
          <p:nvPr/>
        </p:nvSpPr>
        <p:spPr>
          <a:xfrm>
            <a:off x="7173514" y="4293096"/>
            <a:ext cx="3099744" cy="677108"/>
          </a:xfrm>
          <a:prstGeom prst="rect">
            <a:avLst/>
          </a:prstGeom>
          <a:noFill/>
        </p:spPr>
        <p:txBody>
          <a:bodyPr wrap="square" lIns="0" tIns="0" rIns="0" bIns="0" rtlCol="0">
            <a:spAutoFit/>
          </a:bodyPr>
          <a:lstStyle/>
          <a:p>
            <a:pPr marL="306000" indent="-306000"/>
            <a:r>
              <a:rPr lang="en-GB" sz="2200" b="1" dirty="0">
                <a:solidFill>
                  <a:srgbClr val="C80C2F"/>
                </a:solidFill>
                <a:latin typeface="Arial" panose="020B0604020202020204" pitchFamily="34" charset="0"/>
                <a:cs typeface="Arial" panose="020B0604020202020204" pitchFamily="34" charset="0"/>
              </a:rPr>
              <a:t>4. </a:t>
            </a:r>
            <a:r>
              <a:rPr lang="en-GB" sz="2200" dirty="0">
                <a:latin typeface="Arial" panose="020B0604020202020204" pitchFamily="34" charset="0"/>
                <a:cs typeface="Arial" panose="020B0604020202020204" pitchFamily="34" charset="0"/>
              </a:rPr>
              <a:t>Is this </a:t>
            </a:r>
            <a:r>
              <a:rPr lang="en-GB" sz="2200" b="1" dirty="0">
                <a:latin typeface="Arial" panose="020B0604020202020204" pitchFamily="34" charset="0"/>
                <a:cs typeface="Arial" panose="020B0604020202020204" pitchFamily="34" charset="0"/>
              </a:rPr>
              <a:t>displayed formula </a:t>
            </a:r>
            <a:r>
              <a:rPr lang="en-GB" sz="2200" dirty="0">
                <a:latin typeface="Arial" panose="020B0604020202020204" pitchFamily="34" charset="0"/>
                <a:cs typeface="Arial" panose="020B0604020202020204" pitchFamily="34" charset="0"/>
              </a:rPr>
              <a:t>correct?</a:t>
            </a:r>
          </a:p>
        </p:txBody>
      </p:sp>
      <p:pic>
        <p:nvPicPr>
          <p:cNvPr id="6" name="Picture 5" descr="Full displayed formula of pentane">
            <a:extLst>
              <a:ext uri="{FF2B5EF4-FFF2-40B4-BE49-F238E27FC236}">
                <a16:creationId xmlns:a16="http://schemas.microsoft.com/office/drawing/2014/main" id="{3B076C4F-D67E-E876-9DFB-FB3BE47311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6587" y="5024752"/>
            <a:ext cx="1995053" cy="810000"/>
          </a:xfrm>
          <a:prstGeom prst="rect">
            <a:avLst/>
          </a:prstGeom>
        </p:spPr>
      </p:pic>
      <p:pic>
        <p:nvPicPr>
          <p:cNvPr id="10" name="Picture 9">
            <a:extLst>
              <a:ext uri="{FF2B5EF4-FFF2-40B4-BE49-F238E27FC236}">
                <a16:creationId xmlns:a16="http://schemas.microsoft.com/office/drawing/2014/main" id="{373B6710-D903-AD44-0025-0C26C99FDB3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95473" y="3251246"/>
            <a:ext cx="1477355" cy="1051498"/>
          </a:xfrm>
          <a:prstGeom prst="rect">
            <a:avLst/>
          </a:prstGeom>
        </p:spPr>
      </p:pic>
      <p:sp>
        <p:nvSpPr>
          <p:cNvPr id="4" name="Cloud Callout 3">
            <a:extLst>
              <a:ext uri="{C183D7F6-B498-43B3-948B-1728B52AA6E4}">
                <adec:decorative xmlns:adec="http://schemas.microsoft.com/office/drawing/2017/decorative" val="1"/>
              </a:ext>
            </a:extLst>
          </p:cNvPr>
          <p:cNvSpPr/>
          <p:nvPr/>
        </p:nvSpPr>
        <p:spPr>
          <a:xfrm>
            <a:off x="360228" y="946803"/>
            <a:ext cx="3528392" cy="2449800"/>
          </a:xfrm>
          <a:prstGeom prst="cloudCallout">
            <a:avLst>
              <a:gd name="adj1" fmla="val 66240"/>
              <a:gd name="adj2" fmla="val 61259"/>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Cloud Callout 16">
            <a:extLst>
              <a:ext uri="{C183D7F6-B498-43B3-948B-1728B52AA6E4}">
                <adec:decorative xmlns:adec="http://schemas.microsoft.com/office/drawing/2017/decorative" val="1"/>
              </a:ext>
            </a:extLst>
          </p:cNvPr>
          <p:cNvSpPr/>
          <p:nvPr/>
        </p:nvSpPr>
        <p:spPr>
          <a:xfrm flipH="1">
            <a:off x="6835954" y="946113"/>
            <a:ext cx="3643185" cy="2552334"/>
          </a:xfrm>
          <a:prstGeom prst="cloudCallout">
            <a:avLst>
              <a:gd name="adj1" fmla="val 69965"/>
              <a:gd name="adj2" fmla="val 4574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Cloud Callout 12">
            <a:extLst>
              <a:ext uri="{C183D7F6-B498-43B3-948B-1728B52AA6E4}">
                <adec:decorative xmlns:adec="http://schemas.microsoft.com/office/drawing/2017/decorative" val="1"/>
              </a:ext>
            </a:extLst>
          </p:cNvPr>
          <p:cNvSpPr/>
          <p:nvPr/>
        </p:nvSpPr>
        <p:spPr>
          <a:xfrm flipH="1">
            <a:off x="250347" y="3722447"/>
            <a:ext cx="3590388" cy="2495514"/>
          </a:xfrm>
          <a:prstGeom prst="cloudCallout">
            <a:avLst>
              <a:gd name="adj1" fmla="val -62480"/>
              <a:gd name="adj2" fmla="val -3059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Cloud Callout 11">
            <a:extLst>
              <a:ext uri="{C183D7F6-B498-43B3-948B-1728B52AA6E4}">
                <adec:decorative xmlns:adec="http://schemas.microsoft.com/office/drawing/2017/decorative" val="1"/>
              </a:ext>
            </a:extLst>
          </p:cNvPr>
          <p:cNvSpPr/>
          <p:nvPr/>
        </p:nvSpPr>
        <p:spPr>
          <a:xfrm flipH="1">
            <a:off x="6740707" y="3869386"/>
            <a:ext cx="3704162" cy="2310733"/>
          </a:xfrm>
          <a:prstGeom prst="cloudCallout">
            <a:avLst>
              <a:gd name="adj1" fmla="val 63253"/>
              <a:gd name="adj2" fmla="val -3246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a:extLst>
              <a:ext uri="{FF2B5EF4-FFF2-40B4-BE49-F238E27FC236}">
                <a16:creationId xmlns:a16="http://schemas.microsoft.com/office/drawing/2014/main" id="{B00FEA90-E382-299F-B2BD-9D2EE197D42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
        <p:nvSpPr>
          <p:cNvPr id="5" name="TextBox 4">
            <a:extLst>
              <a:ext uri="{FF2B5EF4-FFF2-40B4-BE49-F238E27FC236}">
                <a16:creationId xmlns:a16="http://schemas.microsoft.com/office/drawing/2014/main" id="{F700B11E-7DBE-B1A1-25CF-86CE352BC173}"/>
              </a:ext>
              <a:ext uri="{C183D7F6-B498-43B3-948B-1728B52AA6E4}">
                <adec:decorative xmlns:adec="http://schemas.microsoft.com/office/drawing/2017/decorative" val="1"/>
              </a:ext>
            </a:extLst>
          </p:cNvPr>
          <p:cNvSpPr txBox="1"/>
          <p:nvPr/>
        </p:nvSpPr>
        <p:spPr>
          <a:xfrm rot="16200000">
            <a:off x="10837537" y="5262835"/>
            <a:ext cx="2124144" cy="184666"/>
          </a:xfrm>
          <a:prstGeom prst="rect">
            <a:avLst/>
          </a:prstGeom>
          <a:noFill/>
        </p:spPr>
        <p:txBody>
          <a:bodyPr wrap="square" lIns="0" tIns="0" rIns="0" bIns="0">
            <a:spAutoFit/>
          </a:bodyPr>
          <a:lstStyle/>
          <a:p>
            <a:pPr algn="ctr"/>
            <a:r>
              <a:rPr lang="en-US" sz="1200" dirty="0">
                <a:latin typeface="Arial" panose="020B0604020202020204" pitchFamily="34" charset="0"/>
                <a:cs typeface="Arial" panose="020B0604020202020204" pitchFamily="34" charset="0"/>
              </a:rPr>
              <a:t>© Nikolaeva/Shutterstock</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7998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15D2E-0600-2AC0-AE45-A4B2B5329FFF}"/>
              </a:ext>
            </a:extLst>
          </p:cNvPr>
          <p:cNvSpPr>
            <a:spLocks noGrp="1"/>
          </p:cNvSpPr>
          <p:nvPr>
            <p:ph type="title"/>
          </p:nvPr>
        </p:nvSpPr>
        <p:spPr/>
        <p:txBody>
          <a:bodyPr>
            <a:normAutofit fontScale="90000"/>
          </a:bodyPr>
          <a:lstStyle/>
          <a:p>
            <a:r>
              <a:rPr lang="en-US" dirty="0">
                <a:cs typeface="Arial" panose="020B0604020202020204" pitchFamily="34" charset="0"/>
              </a:rPr>
              <a:t>Science communicator</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5EE7997-7126-C5AC-5EAB-F6405A328344}"/>
              </a:ext>
            </a:extLst>
          </p:cNvPr>
          <p:cNvSpPr>
            <a:spLocks noGrp="1"/>
          </p:cNvSpPr>
          <p:nvPr>
            <p:ph idx="10"/>
          </p:nvPr>
        </p:nvSpPr>
        <p:spPr>
          <a:xfrm>
            <a:off x="540070" y="1260000"/>
            <a:ext cx="9001172" cy="989300"/>
          </a:xfrm>
        </p:spPr>
        <p:txBody>
          <a:bodyPr>
            <a:normAutofit/>
          </a:bodyPr>
          <a:lstStyle/>
          <a:p>
            <a:pPr marL="0" indent="0">
              <a:buNone/>
            </a:pPr>
            <a:r>
              <a:rPr lang="en-GB" dirty="0">
                <a:latin typeface="Arial" panose="020B0604020202020204" pitchFamily="34" charset="0"/>
                <a:ea typeface="Calibri" panose="020F0502020204030204" pitchFamily="34" charset="0"/>
                <a:cs typeface="Times New Roman" panose="02020603050405020304" pitchFamily="18" charset="0"/>
              </a:rPr>
              <a:t>Meet Fernando, </a:t>
            </a:r>
            <a:r>
              <a:rPr lang="en-GB" u="sng" dirty="0">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 science communicator</a:t>
            </a:r>
            <a:r>
              <a:rPr lang="en-GB" dirty="0">
                <a:latin typeface="Arial" panose="020B0604020202020204" pitchFamily="34" charset="0"/>
                <a:ea typeface="Calibri" panose="020F0502020204030204" pitchFamily="34" charset="0"/>
                <a:cs typeface="Times New Roman" panose="02020603050405020304" pitchFamily="18" charset="0"/>
              </a:rPr>
              <a:t>, who uses his scientific knowledge to uncover and translate complicated science for the public.</a:t>
            </a:r>
            <a:endParaRPr lang="en-GB" dirty="0">
              <a:latin typeface="Montserrat Light" panose="00000400000000000000" pitchFamily="2" charset="0"/>
              <a:ea typeface="Calibri" panose="020F0502020204030204" pitchFamily="34" charset="0"/>
              <a:cs typeface="Times New Roman" panose="02020603050405020304" pitchFamily="18" charset="0"/>
            </a:endParaRPr>
          </a:p>
        </p:txBody>
      </p:sp>
      <p:pic>
        <p:nvPicPr>
          <p:cNvPr id="9" name="Picture 8" descr="Image containing a link to the online science communicator career video">
            <a:extLst>
              <a:ext uri="{FF2B5EF4-FFF2-40B4-BE49-F238E27FC236}">
                <a16:creationId xmlns:a16="http://schemas.microsoft.com/office/drawing/2014/main" id="{2C70F8CE-AD1D-7CA0-BC73-F8E070F3B89D}"/>
              </a:ext>
              <a:ext uri="{C183D7F6-B498-43B3-948B-1728B52AA6E4}">
                <adec:decorative xmlns:adec="http://schemas.microsoft.com/office/drawing/2017/decorative" val="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92338" y="2350864"/>
            <a:ext cx="6337300" cy="3454400"/>
          </a:xfrm>
          <a:prstGeom prst="rect">
            <a:avLst/>
          </a:prstGeom>
        </p:spPr>
      </p:pic>
      <p:pic>
        <p:nvPicPr>
          <p:cNvPr id="5" name="Picture 4">
            <a:extLst>
              <a:ext uri="{FF2B5EF4-FFF2-40B4-BE49-F238E27FC236}">
                <a16:creationId xmlns:a16="http://schemas.microsoft.com/office/drawing/2014/main" id="{64BEC69E-F081-BF92-CC1D-21CE8B2E73D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7" name="Picture 6">
            <a:extLst>
              <a:ext uri="{FF2B5EF4-FFF2-40B4-BE49-F238E27FC236}">
                <a16:creationId xmlns:a16="http://schemas.microsoft.com/office/drawing/2014/main" id="{3706210B-C0F7-ECD3-3AF7-C9B162C062AD}"/>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225116B1-93BC-974E-8002-E963EA9343D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sp>
        <p:nvSpPr>
          <p:cNvPr id="11" name="TextBox 10">
            <a:extLst>
              <a:ext uri="{FF2B5EF4-FFF2-40B4-BE49-F238E27FC236}">
                <a16:creationId xmlns:a16="http://schemas.microsoft.com/office/drawing/2014/main" id="{CEA84471-6D6B-5D32-F613-6FB93A5D8E9B}"/>
              </a:ext>
            </a:extLst>
          </p:cNvPr>
          <p:cNvSpPr txBox="1"/>
          <p:nvPr/>
        </p:nvSpPr>
        <p:spPr>
          <a:xfrm>
            <a:off x="2840058" y="4574208"/>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S</a:t>
            </a:r>
            <a:r>
              <a:rPr lang="en-GB" sz="2500" b="1" dirty="0">
                <a:solidFill>
                  <a:srgbClr val="004976"/>
                </a:solidFill>
                <a:effectLst/>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cience communicator</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4564806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BE366-43E7-BFDF-EF43-47C099EAFB8C}"/>
              </a:ext>
            </a:extLst>
          </p:cNvPr>
          <p:cNvSpPr>
            <a:spLocks noGrp="1"/>
          </p:cNvSpPr>
          <p:nvPr>
            <p:ph type="title"/>
          </p:nvPr>
        </p:nvSpPr>
        <p:spPr/>
        <p:txBody>
          <a:bodyPr>
            <a:normAutofit fontScale="90000"/>
          </a:bodyPr>
          <a:lstStyle/>
          <a:p>
            <a:r>
              <a:rPr lang="en-US" dirty="0">
                <a:cs typeface="Arial" panose="020B0604020202020204" pitchFamily="34" charset="0"/>
              </a:rPr>
              <a:t>Answers to the quick quiz</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5D045EE9-E53F-F893-8DF0-6A6455E8ABFA}"/>
              </a:ext>
            </a:extLst>
          </p:cNvPr>
          <p:cNvSpPr>
            <a:spLocks noGrp="1"/>
          </p:cNvSpPr>
          <p:nvPr>
            <p:ph idx="10"/>
          </p:nvPr>
        </p:nvSpPr>
        <p:spPr/>
        <p:txBody>
          <a:bodyPr>
            <a:normAutofit/>
          </a:bodyPr>
          <a:lstStyle/>
          <a:p>
            <a:pPr marL="342000" indent="-342000">
              <a:buClr>
                <a:srgbClr val="C80C2F"/>
              </a:buClr>
            </a:pPr>
            <a:r>
              <a:rPr lang="en-GB" b="1" dirty="0">
                <a:solidFill>
                  <a:srgbClr val="C80C2F"/>
                </a:solidFill>
                <a:ea typeface="Calibri" panose="020F0502020204030204" pitchFamily="34" charset="0"/>
              </a:rPr>
              <a:t>1.</a:t>
            </a:r>
            <a:r>
              <a:rPr lang="en-GB" dirty="0">
                <a:ea typeface="Calibri" panose="020F0502020204030204" pitchFamily="34" charset="0"/>
              </a:rPr>
              <a:t>	In covalent bonding two atoms share their outer shell electrons to achieve a full outer shell. </a:t>
            </a:r>
          </a:p>
          <a:p>
            <a:pPr marL="342000" indent="-342000">
              <a:buClr>
                <a:srgbClr val="C80C2F"/>
              </a:buClr>
            </a:pPr>
            <a:r>
              <a:rPr lang="en-GB" b="1" dirty="0">
                <a:solidFill>
                  <a:srgbClr val="C80C2F"/>
                </a:solidFill>
                <a:ea typeface="Calibri" panose="020F0502020204030204" pitchFamily="34" charset="0"/>
              </a:rPr>
              <a:t>2.</a:t>
            </a:r>
            <a:r>
              <a:rPr lang="en-GB" dirty="0">
                <a:ea typeface="Calibri" panose="020F0502020204030204" pitchFamily="34" charset="0"/>
              </a:rPr>
              <a:t>	Pentane</a:t>
            </a:r>
          </a:p>
          <a:p>
            <a:pPr marL="342000" indent="-342000">
              <a:buClr>
                <a:srgbClr val="C80C2F"/>
              </a:buClr>
            </a:pPr>
            <a:r>
              <a:rPr lang="en-GB" b="1" dirty="0">
                <a:solidFill>
                  <a:srgbClr val="C80C2F"/>
                </a:solidFill>
                <a:ea typeface="Calibri" panose="020F0502020204030204" pitchFamily="34" charset="0"/>
              </a:rPr>
              <a:t>3.</a:t>
            </a:r>
            <a:r>
              <a:rPr lang="en-GB" dirty="0">
                <a:ea typeface="Calibri" panose="020F0502020204030204" pitchFamily="34" charset="0"/>
              </a:rPr>
              <a:t>	Alkanes contain only single carbon to carbon bonds, whereas alkenes contain at least one double carbon to carbon bond. </a:t>
            </a:r>
          </a:p>
          <a:p>
            <a:pPr marL="342000" indent="-342000">
              <a:buClr>
                <a:srgbClr val="C80C2F"/>
              </a:buClr>
            </a:pPr>
            <a:r>
              <a:rPr lang="en-GB" b="1" dirty="0">
                <a:solidFill>
                  <a:srgbClr val="C80C2F"/>
                </a:solidFill>
                <a:ea typeface="Calibri" panose="020F0502020204030204" pitchFamily="34" charset="0"/>
              </a:rPr>
              <a:t>4.</a:t>
            </a:r>
            <a:r>
              <a:rPr lang="en-GB" dirty="0">
                <a:ea typeface="Calibri" panose="020F0502020204030204" pitchFamily="34" charset="0"/>
              </a:rPr>
              <a:t>	Yes – that is the correct displayed formula of pentane.</a:t>
            </a:r>
          </a:p>
        </p:txBody>
      </p:sp>
      <p:pic>
        <p:nvPicPr>
          <p:cNvPr id="4" name="Picture 3">
            <a:extLst>
              <a:ext uri="{FF2B5EF4-FFF2-40B4-BE49-F238E27FC236}">
                <a16:creationId xmlns:a16="http://schemas.microsoft.com/office/drawing/2014/main" id="{0696FA9E-C3A3-6538-AB32-3709BBA584F5}"/>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94321383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70" y="1260000"/>
            <a:ext cx="9001172" cy="2019600"/>
          </a:xfrm>
        </p:spPr>
        <p:txBody>
          <a:bodyPr>
            <a:normAutofit/>
          </a:bodyPr>
          <a:lstStyle/>
          <a:p>
            <a:pPr>
              <a:spcBef>
                <a:spcPts val="600"/>
              </a:spcBef>
            </a:pPr>
            <a:r>
              <a:rPr lang="en-GB" dirty="0">
                <a:latin typeface="Arial" panose="020B0604020202020204" pitchFamily="34" charset="0"/>
                <a:ea typeface="Calibri" panose="020F0502020204030204" pitchFamily="34" charset="0"/>
                <a:cs typeface="Arial" panose="020B0604020202020204" pitchFamily="34" charset="0"/>
              </a:rPr>
              <a:t>This resource was originally developed by Liverpool John Moores University to support outreach work delivered as part of the </a:t>
            </a:r>
            <a:br>
              <a:rPr lang="en-GB" dirty="0">
                <a:latin typeface="Arial" panose="020B0604020202020204" pitchFamily="34" charset="0"/>
                <a:ea typeface="Calibri" panose="020F0502020204030204" pitchFamily="34" charset="0"/>
                <a:cs typeface="Arial" panose="020B0604020202020204" pitchFamily="34" charset="0"/>
              </a:rPr>
            </a:br>
            <a:r>
              <a:rPr lang="en-GB" dirty="0">
                <a:latin typeface="Arial" panose="020B0604020202020204" pitchFamily="34" charset="0"/>
                <a:ea typeface="Calibri" panose="020F0502020204030204" pitchFamily="34" charset="0"/>
                <a:cs typeface="Arial" panose="020B0604020202020204" pitchFamily="34" charset="0"/>
              </a:rPr>
              <a:t>Chemistry for All project. </a:t>
            </a:r>
          </a:p>
          <a:p>
            <a:r>
              <a:rPr lang="en-GB" dirty="0">
                <a:latin typeface="Arial" panose="020B0604020202020204" pitchFamily="34" charset="0"/>
                <a:ea typeface="SimSun" panose="02010600030101010101" pitchFamily="2" charset="-122"/>
                <a:cs typeface="Times New Roman" panose="02020603050405020304" pitchFamily="18" charset="0"/>
              </a:rPr>
              <a:t>To find out more about the project, and get more resources to help widen participation, visit our Outreach resources hub: </a:t>
            </a:r>
            <a:r>
              <a:rPr lang="en-GB" dirty="0">
                <a:latin typeface="Arial" panose="020B0604020202020204" pitchFamily="34" charset="0"/>
                <a:ea typeface="SimSun" panose="02010600030101010101" pitchFamily="2" charset="-122"/>
                <a:cs typeface="Times New Roman" panose="02020603050405020304" pitchFamily="18" charset="0"/>
                <a:hlinkClick r:id="rId2">
                  <a:extLst>
                    <a:ext uri="{A12FA001-AC4F-418D-AE19-62706E023703}">
                      <ahyp:hlinkClr xmlns:ahyp="http://schemas.microsoft.com/office/drawing/2018/hyperlinkcolor" val="tx"/>
                    </a:ext>
                  </a:extLst>
                </a:hlinkClick>
              </a:rPr>
              <a:t>rsc.li/3CJX7M3</a:t>
            </a:r>
            <a:r>
              <a:rPr lang="en-GB" dirty="0">
                <a:latin typeface="Arial" panose="020B0604020202020204" pitchFamily="34" charset="0"/>
                <a:ea typeface="SimSun" panose="02010600030101010101" pitchFamily="2" charset="-122"/>
                <a:cs typeface="Times New Roman" panose="02020603050405020304" pitchFamily="18" charset="0"/>
              </a:rPr>
              <a:t>.</a:t>
            </a:r>
            <a:endParaRPr lang="en-GB" dirty="0"/>
          </a:p>
        </p:txBody>
      </p:sp>
      <p:sp>
        <p:nvSpPr>
          <p:cNvPr id="4" name="Content Placeholder 2">
            <a:extLst>
              <a:ext uri="{FF2B5EF4-FFF2-40B4-BE49-F238E27FC236}">
                <a16:creationId xmlns:a16="http://schemas.microsoft.com/office/drawing/2014/main" id="{74C75922-6925-0931-410F-99AFC09A4E6B}"/>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5" name="Picture 4">
            <a:extLst>
              <a:ext uri="{FF2B5EF4-FFF2-40B4-BE49-F238E27FC236}">
                <a16:creationId xmlns:a16="http://schemas.microsoft.com/office/drawing/2014/main" id="{FF09E7D8-0F69-1EA3-7874-9D7823E21D5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4527-C7A5-AD33-A904-2C6C0E7E62E8}"/>
              </a:ext>
            </a:extLst>
          </p:cNvPr>
          <p:cNvSpPr>
            <a:spLocks noGrp="1"/>
          </p:cNvSpPr>
          <p:nvPr>
            <p:ph type="title"/>
          </p:nvPr>
        </p:nvSpPr>
        <p:spPr/>
        <p:txBody>
          <a:bodyPr>
            <a:noAutofit/>
          </a:bodyPr>
          <a:lstStyle/>
          <a:p>
            <a:r>
              <a:rPr lang="en-GB" dirty="0"/>
              <a:t>Structure of hydrocarbons</a:t>
            </a:r>
          </a:p>
        </p:txBody>
      </p:sp>
      <p:sp>
        <p:nvSpPr>
          <p:cNvPr id="3" name="Text Placeholder 2">
            <a:extLst>
              <a:ext uri="{FF2B5EF4-FFF2-40B4-BE49-F238E27FC236}">
                <a16:creationId xmlns:a16="http://schemas.microsoft.com/office/drawing/2014/main" id="{849C2E31-E726-45AE-3400-2198DF01C54B}"/>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BBF56528-0E64-779D-EA9A-805326200AB4}"/>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1225923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35FC5-25B6-425D-9E36-2F97721D245B}"/>
              </a:ext>
            </a:extLst>
          </p:cNvPr>
          <p:cNvSpPr>
            <a:spLocks noGrp="1"/>
          </p:cNvSpPr>
          <p:nvPr>
            <p:ph type="title"/>
          </p:nvPr>
        </p:nvSpPr>
        <p:spPr/>
        <p:txBody>
          <a:bodyPr>
            <a:normAutofit fontScale="90000"/>
          </a:bodyPr>
          <a:lstStyle/>
          <a:p>
            <a:r>
              <a:rPr lang="en-GB" sz="3200" dirty="0">
                <a:cs typeface="Arial" panose="020B0604020202020204" pitchFamily="34" charset="0"/>
              </a:rPr>
              <a:t>Structure of a carbon atom</a:t>
            </a:r>
          </a:p>
        </p:txBody>
      </p:sp>
      <p:sp>
        <p:nvSpPr>
          <p:cNvPr id="3" name="TextBox 2">
            <a:extLst>
              <a:ext uri="{FF2B5EF4-FFF2-40B4-BE49-F238E27FC236}">
                <a16:creationId xmlns:a16="http://schemas.microsoft.com/office/drawing/2014/main" id="{B1D011D8-67A4-88E9-65CE-679726D35482}"/>
              </a:ext>
            </a:extLst>
          </p:cNvPr>
          <p:cNvSpPr txBox="1"/>
          <p:nvPr/>
        </p:nvSpPr>
        <p:spPr>
          <a:xfrm>
            <a:off x="540000" y="1260000"/>
            <a:ext cx="1036822" cy="331950"/>
          </a:xfrm>
          <a:prstGeom prst="rect">
            <a:avLst/>
          </a:prstGeom>
          <a:noFill/>
        </p:spPr>
        <p:txBody>
          <a:bodyPr wrap="none" lIns="0" tIns="0" rIns="0" bIns="0" rtlCol="0">
            <a:spAutoFit/>
          </a:bodyPr>
          <a:lstStyle/>
          <a:p>
            <a:pPr defTabSz="342000">
              <a:lnSpc>
                <a:spcPts val="2740"/>
              </a:lnSpc>
            </a:pPr>
            <a:r>
              <a:rPr lang="en-GB" sz="2200" b="1" dirty="0">
                <a:solidFill>
                  <a:srgbClr val="C80C2F"/>
                </a:solidFill>
                <a:latin typeface="Arial" panose="020B0604020202020204" pitchFamily="34" charset="0"/>
                <a:cs typeface="Arial" panose="020B0604020202020204" pitchFamily="34" charset="0"/>
              </a:rPr>
              <a:t>1.	</a:t>
            </a:r>
            <a:r>
              <a:rPr lang="en-GB" sz="2200" dirty="0">
                <a:latin typeface="Arial" panose="020B0604020202020204" pitchFamily="34" charset="0"/>
                <a:cs typeface="Arial" panose="020B0604020202020204" pitchFamily="34" charset="0"/>
              </a:rPr>
              <a:t>(a)	</a:t>
            </a:r>
            <a:endParaRPr lang="en-US" sz="2200" dirty="0"/>
          </a:p>
        </p:txBody>
      </p:sp>
      <p:pic>
        <p:nvPicPr>
          <p:cNvPr id="5" name="Picture 4" descr="Chemical symbol for carbon with an atomic number of 6 and a mass number of 12">
            <a:extLst>
              <a:ext uri="{FF2B5EF4-FFF2-40B4-BE49-F238E27FC236}">
                <a16:creationId xmlns:a16="http://schemas.microsoft.com/office/drawing/2014/main" id="{1F117261-AE33-D376-78DC-1528FA45DF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96539" y="1928527"/>
            <a:ext cx="1474862" cy="1667313"/>
          </a:xfrm>
          <a:prstGeom prst="rect">
            <a:avLst/>
          </a:prstGeom>
        </p:spPr>
      </p:pic>
      <p:sp>
        <p:nvSpPr>
          <p:cNvPr id="19" name="Text Box 2"/>
          <p:cNvSpPr txBox="1">
            <a:spLocks noChangeArrowheads="1"/>
          </p:cNvSpPr>
          <p:nvPr/>
        </p:nvSpPr>
        <p:spPr bwMode="auto">
          <a:xfrm>
            <a:off x="840210" y="3994410"/>
            <a:ext cx="3888432" cy="1689733"/>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2200" dirty="0">
                <a:latin typeface="Arial" panose="020B0604020202020204" pitchFamily="34" charset="0"/>
                <a:ea typeface="SimSun" panose="02010600030101010101" pitchFamily="2" charset="-122"/>
                <a:cs typeface="Arial" panose="020B0604020202020204" pitchFamily="34" charset="0"/>
              </a:rPr>
              <a:t>This means that carbon has </a:t>
            </a:r>
          </a:p>
          <a:p>
            <a:pPr marL="514346" indent="-285748">
              <a:lnSpc>
                <a:spcPct val="107000"/>
              </a:lnSpc>
              <a:buClr>
                <a:srgbClr val="C80C2F"/>
              </a:buClr>
              <a:buSzPct val="125000"/>
              <a:buFont typeface="Arial" panose="020B0604020202020204" pitchFamily="34" charset="0"/>
              <a:buChar char="•"/>
            </a:pPr>
            <a:r>
              <a:rPr lang="en-GB" sz="2200" dirty="0">
                <a:latin typeface="Arial" panose="020B0604020202020204" pitchFamily="34" charset="0"/>
                <a:ea typeface="SimSun" panose="02010600030101010101" pitchFamily="2" charset="-122"/>
                <a:cs typeface="Arial" panose="020B0604020202020204" pitchFamily="34" charset="0"/>
              </a:rPr>
              <a:t>_____ protons</a:t>
            </a:r>
          </a:p>
          <a:p>
            <a:pPr marL="514346" indent="-285748">
              <a:lnSpc>
                <a:spcPct val="107000"/>
              </a:lnSpc>
              <a:buClr>
                <a:srgbClr val="C80C2F"/>
              </a:buClr>
              <a:buSzPct val="125000"/>
              <a:buFont typeface="Arial" panose="020B0604020202020204" pitchFamily="34" charset="0"/>
              <a:buChar char="•"/>
            </a:pPr>
            <a:r>
              <a:rPr lang="en-GB" sz="2200" dirty="0">
                <a:latin typeface="Arial" panose="020B0604020202020204" pitchFamily="34" charset="0"/>
                <a:ea typeface="SimSun" panose="02010600030101010101" pitchFamily="2" charset="-122"/>
                <a:cs typeface="Arial" panose="020B0604020202020204" pitchFamily="34" charset="0"/>
              </a:rPr>
              <a:t>_____ neutrons</a:t>
            </a:r>
          </a:p>
          <a:p>
            <a:pPr marL="514346" indent="-285748">
              <a:lnSpc>
                <a:spcPct val="107000"/>
              </a:lnSpc>
              <a:buClr>
                <a:srgbClr val="C80C2F"/>
              </a:buClr>
              <a:buSzPct val="125000"/>
              <a:buFont typeface="Arial" panose="020B0604020202020204" pitchFamily="34" charset="0"/>
              <a:buChar char="•"/>
            </a:pPr>
            <a:r>
              <a:rPr lang="en-GB" sz="2200" dirty="0">
                <a:latin typeface="Arial" panose="020B0604020202020204" pitchFamily="34" charset="0"/>
                <a:ea typeface="SimSun" panose="02010600030101010101" pitchFamily="2" charset="-122"/>
                <a:cs typeface="Arial" panose="020B0604020202020204" pitchFamily="34" charset="0"/>
              </a:rPr>
              <a:t>_____ electrons</a:t>
            </a:r>
          </a:p>
        </p:txBody>
      </p:sp>
      <p:sp>
        <p:nvSpPr>
          <p:cNvPr id="47" name="TextBox 46"/>
          <p:cNvSpPr txBox="1"/>
          <p:nvPr/>
        </p:nvSpPr>
        <p:spPr>
          <a:xfrm>
            <a:off x="1696539" y="4376797"/>
            <a:ext cx="409724" cy="430887"/>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6</a:t>
            </a:r>
          </a:p>
        </p:txBody>
      </p:sp>
      <p:sp>
        <p:nvSpPr>
          <p:cNvPr id="14" name="TextBox 13">
            <a:extLst>
              <a:ext uri="{FF2B5EF4-FFF2-40B4-BE49-F238E27FC236}">
                <a16:creationId xmlns:a16="http://schemas.microsoft.com/office/drawing/2014/main" id="{0C3FFB59-CA8D-B960-F51E-A4119979E961}"/>
              </a:ext>
            </a:extLst>
          </p:cNvPr>
          <p:cNvSpPr txBox="1"/>
          <p:nvPr/>
        </p:nvSpPr>
        <p:spPr>
          <a:xfrm>
            <a:off x="1696539" y="4754485"/>
            <a:ext cx="409724" cy="430887"/>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6</a:t>
            </a:r>
          </a:p>
        </p:txBody>
      </p:sp>
      <p:sp>
        <p:nvSpPr>
          <p:cNvPr id="15" name="TextBox 14">
            <a:extLst>
              <a:ext uri="{FF2B5EF4-FFF2-40B4-BE49-F238E27FC236}">
                <a16:creationId xmlns:a16="http://schemas.microsoft.com/office/drawing/2014/main" id="{CAFEF264-B54A-88FA-4258-D0E16386D86C}"/>
              </a:ext>
            </a:extLst>
          </p:cNvPr>
          <p:cNvSpPr txBox="1"/>
          <p:nvPr/>
        </p:nvSpPr>
        <p:spPr>
          <a:xfrm>
            <a:off x="1696539" y="5132172"/>
            <a:ext cx="409724" cy="430887"/>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6</a:t>
            </a:r>
          </a:p>
        </p:txBody>
      </p:sp>
      <p:pic>
        <p:nvPicPr>
          <p:cNvPr id="9" name="Picture 8" descr="The electron configuration of carbon showing two circles representing occupied electron shells. There are two dots on the innermost circle and four dots on the outermost circle">
            <a:extLst>
              <a:ext uri="{FF2B5EF4-FFF2-40B4-BE49-F238E27FC236}">
                <a16:creationId xmlns:a16="http://schemas.microsoft.com/office/drawing/2014/main" id="{8871851A-0681-F583-2923-5F8FB064D1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8682" y="1700808"/>
            <a:ext cx="3888432" cy="3888432"/>
          </a:xfrm>
          <a:prstGeom prst="rect">
            <a:avLst/>
          </a:prstGeom>
        </p:spPr>
      </p:pic>
      <p:pic>
        <p:nvPicPr>
          <p:cNvPr id="11" name="Picture 10">
            <a:extLst>
              <a:ext uri="{FF2B5EF4-FFF2-40B4-BE49-F238E27FC236}">
                <a16:creationId xmlns:a16="http://schemas.microsoft.com/office/drawing/2014/main" id="{26231AEA-A05A-A4C3-FA8D-79CA0088E7F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16" name="Picture 15">
            <a:extLst>
              <a:ext uri="{FF2B5EF4-FFF2-40B4-BE49-F238E27FC236}">
                <a16:creationId xmlns:a16="http://schemas.microsoft.com/office/drawing/2014/main" id="{C3B3A584-2B79-87F6-FA93-BABFFD223660}"/>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7" name="Text Placeholder 2">
            <a:extLst>
              <a:ext uri="{FF2B5EF4-FFF2-40B4-BE49-F238E27FC236}">
                <a16:creationId xmlns:a16="http://schemas.microsoft.com/office/drawing/2014/main" id="{38B7F118-1BE8-3E05-2E8B-EC1E7869E6E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726987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30769E-AE81-4BA8-92C5-817F363BC4DB}"/>
              </a:ext>
            </a:extLst>
          </p:cNvPr>
          <p:cNvSpPr>
            <a:spLocks noGrp="1"/>
          </p:cNvSpPr>
          <p:nvPr>
            <p:ph type="title"/>
          </p:nvPr>
        </p:nvSpPr>
        <p:spPr/>
        <p:txBody>
          <a:bodyPr>
            <a:normAutofit fontScale="90000"/>
          </a:bodyPr>
          <a:lstStyle/>
          <a:p>
            <a:r>
              <a:rPr lang="en-GB" sz="3200" dirty="0">
                <a:cs typeface="Arial" panose="020B0604020202020204" pitchFamily="34" charset="0"/>
              </a:rPr>
              <a:t>Structure of a hydrogen atom</a:t>
            </a:r>
          </a:p>
        </p:txBody>
      </p:sp>
      <p:sp>
        <p:nvSpPr>
          <p:cNvPr id="2" name="TextBox 1">
            <a:extLst>
              <a:ext uri="{FF2B5EF4-FFF2-40B4-BE49-F238E27FC236}">
                <a16:creationId xmlns:a16="http://schemas.microsoft.com/office/drawing/2014/main" id="{E77309E7-377C-23BA-900C-F63A4C8CEB59}"/>
              </a:ext>
            </a:extLst>
          </p:cNvPr>
          <p:cNvSpPr txBox="1"/>
          <p:nvPr/>
        </p:nvSpPr>
        <p:spPr>
          <a:xfrm>
            <a:off x="540000" y="1260000"/>
            <a:ext cx="1036822" cy="331950"/>
          </a:xfrm>
          <a:prstGeom prst="rect">
            <a:avLst/>
          </a:prstGeom>
          <a:noFill/>
        </p:spPr>
        <p:txBody>
          <a:bodyPr wrap="none" lIns="0" tIns="0" rIns="0" bIns="0" rtlCol="0">
            <a:spAutoFit/>
          </a:bodyPr>
          <a:lstStyle/>
          <a:p>
            <a:pPr defTabSz="342000">
              <a:lnSpc>
                <a:spcPts val="2740"/>
              </a:lnSpc>
            </a:pPr>
            <a:r>
              <a:rPr lang="en-GB" sz="2200" b="1" dirty="0">
                <a:solidFill>
                  <a:srgbClr val="C80C2F"/>
                </a:solidFill>
                <a:latin typeface="Arial" panose="020B0604020202020204" pitchFamily="34" charset="0"/>
                <a:cs typeface="Arial" panose="020B0604020202020204" pitchFamily="34" charset="0"/>
              </a:rPr>
              <a:t>1.	</a:t>
            </a:r>
            <a:r>
              <a:rPr lang="en-GB" sz="2200" dirty="0">
                <a:latin typeface="Arial" panose="020B0604020202020204" pitchFamily="34" charset="0"/>
                <a:cs typeface="Arial" panose="020B0604020202020204" pitchFamily="34" charset="0"/>
              </a:rPr>
              <a:t>(b)	</a:t>
            </a:r>
            <a:endParaRPr lang="en-US" sz="2200" dirty="0"/>
          </a:p>
        </p:txBody>
      </p:sp>
      <p:pic>
        <p:nvPicPr>
          <p:cNvPr id="6" name="Picture 5" descr="Chemical symbol for hydrogen with an atomic number of 1 and a mass number of 1">
            <a:extLst>
              <a:ext uri="{FF2B5EF4-FFF2-40B4-BE49-F238E27FC236}">
                <a16:creationId xmlns:a16="http://schemas.microsoft.com/office/drawing/2014/main" id="{0F3CCAAD-9FE3-5980-5B6D-A6E9F667AF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95600" y="1906070"/>
            <a:ext cx="1511240" cy="1708438"/>
          </a:xfrm>
          <a:prstGeom prst="rect">
            <a:avLst/>
          </a:prstGeom>
        </p:spPr>
      </p:pic>
      <p:sp>
        <p:nvSpPr>
          <p:cNvPr id="16" name="Text Box 2">
            <a:extLst>
              <a:ext uri="{FF2B5EF4-FFF2-40B4-BE49-F238E27FC236}">
                <a16:creationId xmlns:a16="http://schemas.microsoft.com/office/drawing/2014/main" id="{323DF476-30FB-42B2-C0AE-D13ECD59AE5C}"/>
              </a:ext>
            </a:extLst>
          </p:cNvPr>
          <p:cNvSpPr txBox="1">
            <a:spLocks noChangeArrowheads="1"/>
          </p:cNvSpPr>
          <p:nvPr/>
        </p:nvSpPr>
        <p:spPr bwMode="auto">
          <a:xfrm>
            <a:off x="840210" y="4005824"/>
            <a:ext cx="4248472" cy="1689733"/>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2200" dirty="0">
                <a:latin typeface="Arial" panose="020B0604020202020204" pitchFamily="34" charset="0"/>
                <a:ea typeface="SimSun" panose="02010600030101010101" pitchFamily="2" charset="-122"/>
                <a:cs typeface="Arial" panose="020B0604020202020204" pitchFamily="34" charset="0"/>
              </a:rPr>
              <a:t>This means that hydrogen has </a:t>
            </a:r>
          </a:p>
          <a:p>
            <a:pPr marL="514346" indent="-285748">
              <a:lnSpc>
                <a:spcPct val="107000"/>
              </a:lnSpc>
              <a:buClr>
                <a:srgbClr val="C80C2F"/>
              </a:buClr>
              <a:buSzPct val="125000"/>
              <a:buFont typeface="Arial" panose="020B0604020202020204" pitchFamily="34" charset="0"/>
              <a:buChar char="•"/>
            </a:pPr>
            <a:r>
              <a:rPr lang="en-GB" sz="2200" dirty="0">
                <a:latin typeface="Arial" panose="020B0604020202020204" pitchFamily="34" charset="0"/>
                <a:ea typeface="SimSun" panose="02010600030101010101" pitchFamily="2" charset="-122"/>
                <a:cs typeface="Arial" panose="020B0604020202020204" pitchFamily="34" charset="0"/>
              </a:rPr>
              <a:t>_____ proton</a:t>
            </a:r>
          </a:p>
          <a:p>
            <a:pPr marL="514346" indent="-285748">
              <a:lnSpc>
                <a:spcPct val="107000"/>
              </a:lnSpc>
              <a:buClr>
                <a:srgbClr val="C80C2F"/>
              </a:buClr>
              <a:buSzPct val="125000"/>
              <a:buFont typeface="Arial" panose="020B0604020202020204" pitchFamily="34" charset="0"/>
              <a:buChar char="•"/>
            </a:pPr>
            <a:r>
              <a:rPr lang="en-GB" sz="2200" dirty="0">
                <a:latin typeface="Arial" panose="020B0604020202020204" pitchFamily="34" charset="0"/>
                <a:ea typeface="SimSun" panose="02010600030101010101" pitchFamily="2" charset="-122"/>
                <a:cs typeface="Arial" panose="020B0604020202020204" pitchFamily="34" charset="0"/>
              </a:rPr>
              <a:t>_____ neutrons</a:t>
            </a:r>
          </a:p>
          <a:p>
            <a:pPr marL="514346" indent="-285748">
              <a:lnSpc>
                <a:spcPct val="107000"/>
              </a:lnSpc>
              <a:buClr>
                <a:srgbClr val="C80C2F"/>
              </a:buClr>
              <a:buSzPct val="125000"/>
              <a:buFont typeface="Arial" panose="020B0604020202020204" pitchFamily="34" charset="0"/>
              <a:buChar char="•"/>
            </a:pPr>
            <a:r>
              <a:rPr lang="en-GB" sz="2200" dirty="0">
                <a:latin typeface="Arial" panose="020B0604020202020204" pitchFamily="34" charset="0"/>
                <a:ea typeface="SimSun" panose="02010600030101010101" pitchFamily="2" charset="-122"/>
                <a:cs typeface="Arial" panose="020B0604020202020204" pitchFamily="34" charset="0"/>
              </a:rPr>
              <a:t>_____ electron</a:t>
            </a:r>
          </a:p>
        </p:txBody>
      </p:sp>
      <p:sp>
        <p:nvSpPr>
          <p:cNvPr id="17" name="TextBox 16">
            <a:extLst>
              <a:ext uri="{FF2B5EF4-FFF2-40B4-BE49-F238E27FC236}">
                <a16:creationId xmlns:a16="http://schemas.microsoft.com/office/drawing/2014/main" id="{BE01C524-787F-810E-3D98-52600A869CBE}"/>
              </a:ext>
            </a:extLst>
          </p:cNvPr>
          <p:cNvSpPr txBox="1"/>
          <p:nvPr/>
        </p:nvSpPr>
        <p:spPr>
          <a:xfrm>
            <a:off x="1696539" y="4411106"/>
            <a:ext cx="409724" cy="430887"/>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1</a:t>
            </a:r>
          </a:p>
        </p:txBody>
      </p:sp>
      <p:sp>
        <p:nvSpPr>
          <p:cNvPr id="18" name="TextBox 17">
            <a:extLst>
              <a:ext uri="{FF2B5EF4-FFF2-40B4-BE49-F238E27FC236}">
                <a16:creationId xmlns:a16="http://schemas.microsoft.com/office/drawing/2014/main" id="{DB3F2130-0E59-C50F-8A59-23420FF18921}"/>
              </a:ext>
            </a:extLst>
          </p:cNvPr>
          <p:cNvSpPr txBox="1"/>
          <p:nvPr/>
        </p:nvSpPr>
        <p:spPr>
          <a:xfrm>
            <a:off x="1696539" y="4788794"/>
            <a:ext cx="409724" cy="430887"/>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0</a:t>
            </a:r>
          </a:p>
        </p:txBody>
      </p:sp>
      <p:sp>
        <p:nvSpPr>
          <p:cNvPr id="21" name="TextBox 20">
            <a:extLst>
              <a:ext uri="{FF2B5EF4-FFF2-40B4-BE49-F238E27FC236}">
                <a16:creationId xmlns:a16="http://schemas.microsoft.com/office/drawing/2014/main" id="{50E44B83-B686-8AD8-4640-F2127160150F}"/>
              </a:ext>
            </a:extLst>
          </p:cNvPr>
          <p:cNvSpPr txBox="1"/>
          <p:nvPr/>
        </p:nvSpPr>
        <p:spPr>
          <a:xfrm>
            <a:off x="1696539" y="5166481"/>
            <a:ext cx="409724" cy="430887"/>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1</a:t>
            </a:r>
          </a:p>
        </p:txBody>
      </p:sp>
      <p:pic>
        <p:nvPicPr>
          <p:cNvPr id="9" name="Picture 8" descr="The electron configuration of hydrogen showing one dot on a circle representing one occupied electron shell ">
            <a:extLst>
              <a:ext uri="{FF2B5EF4-FFF2-40B4-BE49-F238E27FC236}">
                <a16:creationId xmlns:a16="http://schemas.microsoft.com/office/drawing/2014/main" id="{E372EB2A-ACBD-959F-308C-356FC9F3556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92042" y="1484784"/>
            <a:ext cx="3827009" cy="3827009"/>
          </a:xfrm>
          <a:prstGeom prst="rect">
            <a:avLst/>
          </a:prstGeom>
        </p:spPr>
      </p:pic>
      <p:pic>
        <p:nvPicPr>
          <p:cNvPr id="8" name="Picture 7">
            <a:extLst>
              <a:ext uri="{FF2B5EF4-FFF2-40B4-BE49-F238E27FC236}">
                <a16:creationId xmlns:a16="http://schemas.microsoft.com/office/drawing/2014/main" id="{6E469E02-035D-C2A9-775E-A7EEFCC7DA5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22" name="Picture 21">
            <a:extLst>
              <a:ext uri="{FF2B5EF4-FFF2-40B4-BE49-F238E27FC236}">
                <a16:creationId xmlns:a16="http://schemas.microsoft.com/office/drawing/2014/main" id="{FB8E6B55-8FDC-7032-A7E7-93A9E346D7C2}"/>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23" name="Text Placeholder 2">
            <a:extLst>
              <a:ext uri="{FF2B5EF4-FFF2-40B4-BE49-F238E27FC236}">
                <a16:creationId xmlns:a16="http://schemas.microsoft.com/office/drawing/2014/main" id="{D6D04EED-E8B8-64E0-E999-010A3A3DE2D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4687809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78</TotalTime>
  <Words>2431</Words>
  <Application>Microsoft Office PowerPoint</Application>
  <PresentationFormat>Custom</PresentationFormat>
  <Paragraphs>405</Paragraphs>
  <Slides>61</Slides>
  <Notes>55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Arial</vt:lpstr>
      <vt:lpstr>Calibri</vt:lpstr>
      <vt:lpstr>Calibri Light</vt:lpstr>
      <vt:lpstr>Cambria Math</vt:lpstr>
      <vt:lpstr>Montserrat Light</vt:lpstr>
      <vt:lpstr>Source Sans Pro</vt:lpstr>
      <vt:lpstr>Source Sans Pro Black</vt:lpstr>
      <vt:lpstr>Verdana</vt:lpstr>
      <vt:lpstr>Office Theme</vt:lpstr>
      <vt:lpstr>Bonding workshop</vt:lpstr>
      <vt:lpstr>Learning objectives</vt:lpstr>
      <vt:lpstr>Hydrocarbons</vt:lpstr>
      <vt:lpstr>Hydrocarbons</vt:lpstr>
      <vt:lpstr>Answers</vt:lpstr>
      <vt:lpstr>Science communicator</vt:lpstr>
      <vt:lpstr>Structure of hydrocarbons</vt:lpstr>
      <vt:lpstr>Structure of a carbon atom</vt:lpstr>
      <vt:lpstr>Structure of a hydrogen atom</vt:lpstr>
      <vt:lpstr>Covalent bonding</vt:lpstr>
      <vt:lpstr>Simple molecules</vt:lpstr>
      <vt:lpstr>Simple molecules</vt:lpstr>
      <vt:lpstr>Hydrogen: H2</vt:lpstr>
      <vt:lpstr>Chlorine: Cl2</vt:lpstr>
      <vt:lpstr>Hydrogen chloride: HCl</vt:lpstr>
      <vt:lpstr>Water: H2O</vt:lpstr>
      <vt:lpstr>Ammonia: NH3</vt:lpstr>
      <vt:lpstr>Oxygen: O2</vt:lpstr>
      <vt:lpstr>Carbon dioxide: CO2</vt:lpstr>
      <vt:lpstr>Alkanes</vt:lpstr>
      <vt:lpstr>Alkanes</vt:lpstr>
      <vt:lpstr>Methane: CH4</vt:lpstr>
      <vt:lpstr>Ethane: C2H6</vt:lpstr>
      <vt:lpstr>Propane: C3H8</vt:lpstr>
      <vt:lpstr>Butane: C4H10</vt:lpstr>
      <vt:lpstr>General formula for alkanes</vt:lpstr>
      <vt:lpstr>Pentane: C5H12</vt:lpstr>
      <vt:lpstr>Hexane: C6H14</vt:lpstr>
      <vt:lpstr>Heptane: C7H16</vt:lpstr>
      <vt:lpstr>Octane: C8H18</vt:lpstr>
      <vt:lpstr>Challenge: intermolecular forces</vt:lpstr>
      <vt:lpstr>Challenge: answers</vt:lpstr>
      <vt:lpstr>Reactions  of alkanes</vt:lpstr>
      <vt:lpstr>Reactions of alkanes</vt:lpstr>
      <vt:lpstr>Reactions of alkanes</vt:lpstr>
      <vt:lpstr>Demonstrations</vt:lpstr>
      <vt:lpstr>Alkenes</vt:lpstr>
      <vt:lpstr>Alkenes</vt:lpstr>
      <vt:lpstr>Double bond</vt:lpstr>
      <vt:lpstr>Ethene C2H4</vt:lpstr>
      <vt:lpstr>Propene: C3H6</vt:lpstr>
      <vt:lpstr>Butene: C4H8</vt:lpstr>
      <vt:lpstr>Alkenes</vt:lpstr>
      <vt:lpstr>Pentene: C5H10</vt:lpstr>
      <vt:lpstr>Hexene: C6H12</vt:lpstr>
      <vt:lpstr>Heptene: C7H14</vt:lpstr>
      <vt:lpstr>Octene: C8H16 </vt:lpstr>
      <vt:lpstr>Alkenes</vt:lpstr>
      <vt:lpstr>Reactions  of alkenes</vt:lpstr>
      <vt:lpstr>Reactions of alkenes</vt:lpstr>
      <vt:lpstr>Reactions of alkenes</vt:lpstr>
      <vt:lpstr>Functional groups</vt:lpstr>
      <vt:lpstr>Functional group</vt:lpstr>
      <vt:lpstr>Alkene: butene C4H8 </vt:lpstr>
      <vt:lpstr>Alcohol: ethanol CH3CH2OH </vt:lpstr>
      <vt:lpstr>Carboxylic acid: ethanoic acid CH3COOH </vt:lpstr>
      <vt:lpstr>Aldehyde: propanal CH3CH2CHO </vt:lpstr>
      <vt:lpstr>Ketone: propanone CH3COCH3</vt:lpstr>
      <vt:lpstr>Quick quiz</vt:lpstr>
      <vt:lpstr>Answers to the quick quiz</vt:lpstr>
      <vt:lpstr>Acknowledgements</vt:lpstr>
    </vt:vector>
  </TitlesOfParts>
  <Manager/>
  <Company>Royal Society of Chemistry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Bonding workshop PowerPoint slides</dc:title>
  <dc:subject/>
  <dc:creator>Royal Society of Chemistry</dc:creator>
  <cp:keywords>outreach, bonding, alkanes, alkenes, hydrocarbons, covalent</cp:keywords>
  <dc:description>From the Bonding workshop resource, available at https://rsc.li/3ASiknU</dc:description>
  <cp:lastModifiedBy>Georgia Murphy</cp:lastModifiedBy>
  <cp:revision>912</cp:revision>
  <dcterms:created xsi:type="dcterms:W3CDTF">2014-06-27T11:32:14Z</dcterms:created>
  <dcterms:modified xsi:type="dcterms:W3CDTF">2023-04-27T14:14:33Z</dcterms:modified>
  <cp:category/>
</cp:coreProperties>
</file>