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6"/>
  </p:notesMasterIdLst>
  <p:sldIdLst>
    <p:sldId id="285" r:id="rId5"/>
    <p:sldId id="287" r:id="rId6"/>
    <p:sldId id="288" r:id="rId7"/>
    <p:sldId id="315" r:id="rId8"/>
    <p:sldId id="319" r:id="rId9"/>
    <p:sldId id="289" r:id="rId10"/>
    <p:sldId id="317" r:id="rId11"/>
    <p:sldId id="318" r:id="rId12"/>
    <p:sldId id="313" r:id="rId13"/>
    <p:sldId id="305" r:id="rId14"/>
    <p:sldId id="316"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3898FDF-1F87-EDD6-6458-059E95E842BE}" name="Kirsty Patterson" initials="KP" userId="S::pattersonk@rsc.org::06c453ef-d90e-4cbc-ba6b-1bf363c3e0a9" providerId="AD"/>
  <p188:author id="{C74B60E9-655C-E89A-6316-3841AD519658}" name="Juliet Kennard" initials="JK" userId="S::KennardJ@rsc.org::171ce03e-ecb9-44f8-bcbb-a85643c4c66a"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F62"/>
    <a:srgbClr val="E6F1EF"/>
    <a:srgbClr val="EDF6F9"/>
    <a:srgbClr val="48A9C5"/>
    <a:srgbClr val="FAE7EA"/>
    <a:srgbClr val="F7DBE0"/>
    <a:srgbClr val="F4CFD5"/>
    <a:srgbClr val="FF9E1B"/>
    <a:srgbClr val="C8102E"/>
    <a:srgbClr val="00497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DD56194-0CF9-41BD-B92E-38D22DCB1085}" v="21" dt="2025-07-14T21:39:31.206"/>
    <p1510:client id="{EF18E913-4EB6-45B9-AD98-96EB3BEA51B9}" v="23" dt="2025-07-14T09:04:21.08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883" autoAdjust="0"/>
    <p:restoredTop sz="73971" autoAdjust="0"/>
  </p:normalViewPr>
  <p:slideViewPr>
    <p:cSldViewPr snapToGrid="0" snapToObjects="1">
      <p:cViewPr varScale="1">
        <p:scale>
          <a:sx n="92" d="100"/>
          <a:sy n="92" d="100"/>
        </p:scale>
        <p:origin x="1260" y="96"/>
      </p:cViewPr>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8/10/relationships/authors" Target="authors.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irsty Patterson" userId="06c453ef-d90e-4cbc-ba6b-1bf363c3e0a9" providerId="ADAL" clId="{7DD56194-0CF9-41BD-B92E-38D22DCB1085}"/>
    <pc:docChg chg="undo custSel addSld delSld modSld">
      <pc:chgData name="Kirsty Patterson" userId="06c453ef-d90e-4cbc-ba6b-1bf363c3e0a9" providerId="ADAL" clId="{7DD56194-0CF9-41BD-B92E-38D22DCB1085}" dt="2025-07-14T21:40:14.475" v="817" actId="962"/>
      <pc:docMkLst>
        <pc:docMk/>
      </pc:docMkLst>
      <pc:sldChg chg="modSp mod">
        <pc:chgData name="Kirsty Patterson" userId="06c453ef-d90e-4cbc-ba6b-1bf363c3e0a9" providerId="ADAL" clId="{7DD56194-0CF9-41BD-B92E-38D22DCB1085}" dt="2025-07-14T20:59:23.921" v="727" actId="962"/>
        <pc:sldMkLst>
          <pc:docMk/>
          <pc:sldMk cId="2568952825" sldId="285"/>
        </pc:sldMkLst>
        <pc:spChg chg="mod">
          <ac:chgData name="Kirsty Patterson" userId="06c453ef-d90e-4cbc-ba6b-1bf363c3e0a9" providerId="ADAL" clId="{7DD56194-0CF9-41BD-B92E-38D22DCB1085}" dt="2025-07-14T20:59:23.921" v="727" actId="962"/>
          <ac:spMkLst>
            <pc:docMk/>
            <pc:sldMk cId="2568952825" sldId="285"/>
            <ac:spMk id="5" creationId="{16690963-FBA0-AF4E-A657-665C8B160DA1}"/>
          </ac:spMkLst>
        </pc:spChg>
      </pc:sldChg>
      <pc:sldChg chg="delSp modSp mod">
        <pc:chgData name="Kirsty Patterson" userId="06c453ef-d90e-4cbc-ba6b-1bf363c3e0a9" providerId="ADAL" clId="{7DD56194-0CF9-41BD-B92E-38D22DCB1085}" dt="2025-07-14T21:39:31.206" v="812" actId="962"/>
        <pc:sldMkLst>
          <pc:docMk/>
          <pc:sldMk cId="1833564579" sldId="287"/>
        </pc:sldMkLst>
        <pc:spChg chg="ord">
          <ac:chgData name="Kirsty Patterson" userId="06c453ef-d90e-4cbc-ba6b-1bf363c3e0a9" providerId="ADAL" clId="{7DD56194-0CF9-41BD-B92E-38D22DCB1085}" dt="2025-07-14T21:38:03.843" v="802" actId="13244"/>
          <ac:spMkLst>
            <pc:docMk/>
            <pc:sldMk cId="1833564579" sldId="287"/>
            <ac:spMk id="5" creationId="{864BD236-113E-444D-9271-431AB16BEF04}"/>
          </ac:spMkLst>
        </pc:spChg>
        <pc:picChg chg="del mod">
          <ac:chgData name="Kirsty Patterson" userId="06c453ef-d90e-4cbc-ba6b-1bf363c3e0a9" providerId="ADAL" clId="{7DD56194-0CF9-41BD-B92E-38D22DCB1085}" dt="2025-07-14T21:32:18.338" v="733" actId="478"/>
          <ac:picMkLst>
            <pc:docMk/>
            <pc:sldMk cId="1833564579" sldId="287"/>
            <ac:picMk id="4" creationId="{00000000-0000-0000-0000-000000000000}"/>
          </ac:picMkLst>
        </pc:picChg>
        <pc:picChg chg="mod">
          <ac:chgData name="Kirsty Patterson" userId="06c453ef-d90e-4cbc-ba6b-1bf363c3e0a9" providerId="ADAL" clId="{7DD56194-0CF9-41BD-B92E-38D22DCB1085}" dt="2025-07-14T21:39:31.206" v="812" actId="962"/>
          <ac:picMkLst>
            <pc:docMk/>
            <pc:sldMk cId="1833564579" sldId="287"/>
            <ac:picMk id="1028" creationId="{FF908691-DA81-CB4C-5E47-FA4BF853DE04}"/>
          </ac:picMkLst>
        </pc:picChg>
      </pc:sldChg>
      <pc:sldChg chg="modSp mod">
        <pc:chgData name="Kirsty Patterson" userId="06c453ef-d90e-4cbc-ba6b-1bf363c3e0a9" providerId="ADAL" clId="{7DD56194-0CF9-41BD-B92E-38D22DCB1085}" dt="2025-07-14T20:59:23.933" v="728" actId="962"/>
        <pc:sldMkLst>
          <pc:docMk/>
          <pc:sldMk cId="2653521761" sldId="289"/>
        </pc:sldMkLst>
        <pc:spChg chg="mod">
          <ac:chgData name="Kirsty Patterson" userId="06c453ef-d90e-4cbc-ba6b-1bf363c3e0a9" providerId="ADAL" clId="{7DD56194-0CF9-41BD-B92E-38D22DCB1085}" dt="2025-07-14T20:59:23.933" v="728" actId="962"/>
          <ac:spMkLst>
            <pc:docMk/>
            <pc:sldMk cId="2653521761" sldId="289"/>
            <ac:spMk id="4" creationId="{76CD6E36-2F1F-E04E-93A3-B9BB4B23EDD1}"/>
          </ac:spMkLst>
        </pc:spChg>
        <pc:picChg chg="mod">
          <ac:chgData name="Kirsty Patterson" userId="06c453ef-d90e-4cbc-ba6b-1bf363c3e0a9" providerId="ADAL" clId="{7DD56194-0CF9-41BD-B92E-38D22DCB1085}" dt="2025-07-14T20:53:00.093" v="703" actId="1076"/>
          <ac:picMkLst>
            <pc:docMk/>
            <pc:sldMk cId="2653521761" sldId="289"/>
            <ac:picMk id="8" creationId="{00000000-0000-0000-0000-000000000000}"/>
          </ac:picMkLst>
        </pc:picChg>
      </pc:sldChg>
      <pc:sldChg chg="modSp mod modCm">
        <pc:chgData name="Kirsty Patterson" userId="06c453ef-d90e-4cbc-ba6b-1bf363c3e0a9" providerId="ADAL" clId="{7DD56194-0CF9-41BD-B92E-38D22DCB1085}" dt="2025-07-14T19:30:59.953" v="26" actId="6549"/>
        <pc:sldMkLst>
          <pc:docMk/>
          <pc:sldMk cId="1282669575" sldId="305"/>
        </pc:sldMkLst>
        <pc:spChg chg="mod">
          <ac:chgData name="Kirsty Patterson" userId="06c453ef-d90e-4cbc-ba6b-1bf363c3e0a9" providerId="ADAL" clId="{7DD56194-0CF9-41BD-B92E-38D22DCB1085}" dt="2025-07-14T19:30:59.953" v="26" actId="6549"/>
          <ac:spMkLst>
            <pc:docMk/>
            <pc:sldMk cId="1282669575" sldId="305"/>
            <ac:spMk id="3" creationId="{FCDA1A1A-5781-EA4F-95E5-134C9A065234}"/>
          </ac:spMkLst>
        </pc:spChg>
        <pc:extLst>
          <p:ext xmlns:p="http://schemas.openxmlformats.org/presentationml/2006/main" uri="{D6D511B9-2390-475A-947B-AFAB55BFBCF1}">
            <pc226:cmChg xmlns:pc226="http://schemas.microsoft.com/office/powerpoint/2022/06/main/command" chg="mod">
              <pc226:chgData name="Kirsty Patterson" userId="06c453ef-d90e-4cbc-ba6b-1bf363c3e0a9" providerId="ADAL" clId="{7DD56194-0CF9-41BD-B92E-38D22DCB1085}" dt="2025-07-14T19:30:59.953" v="26" actId="6549"/>
              <pc2:cmMkLst xmlns:pc2="http://schemas.microsoft.com/office/powerpoint/2019/9/main/command">
                <pc:docMk/>
                <pc:sldMk cId="1282669575" sldId="305"/>
                <pc2:cmMk id="{978FC900-1E8A-49AD-B169-129A8F9E714E}"/>
              </pc2:cmMkLst>
            </pc226:cmChg>
          </p:ext>
        </pc:extLst>
      </pc:sldChg>
      <pc:sldChg chg="modSp mod">
        <pc:chgData name="Kirsty Patterson" userId="06c453ef-d90e-4cbc-ba6b-1bf363c3e0a9" providerId="ADAL" clId="{7DD56194-0CF9-41BD-B92E-38D22DCB1085}" dt="2025-07-14T19:30:42.867" v="25" actId="947"/>
        <pc:sldMkLst>
          <pc:docMk/>
          <pc:sldMk cId="2592905256" sldId="313"/>
        </pc:sldMkLst>
        <pc:graphicFrameChg chg="mod modGraphic">
          <ac:chgData name="Kirsty Patterson" userId="06c453ef-d90e-4cbc-ba6b-1bf363c3e0a9" providerId="ADAL" clId="{7DD56194-0CF9-41BD-B92E-38D22DCB1085}" dt="2025-07-14T19:30:42.867" v="25" actId="947"/>
          <ac:graphicFrameMkLst>
            <pc:docMk/>
            <pc:sldMk cId="2592905256" sldId="313"/>
            <ac:graphicFrameMk id="4" creationId="{2E093A2D-15A5-E94E-A20D-54B5573ADCF0}"/>
          </ac:graphicFrameMkLst>
        </pc:graphicFrameChg>
      </pc:sldChg>
      <pc:sldChg chg="del">
        <pc:chgData name="Kirsty Patterson" userId="06c453ef-d90e-4cbc-ba6b-1bf363c3e0a9" providerId="ADAL" clId="{7DD56194-0CF9-41BD-B92E-38D22DCB1085}" dt="2025-07-14T20:49:35.894" v="689" actId="2696"/>
        <pc:sldMkLst>
          <pc:docMk/>
          <pc:sldMk cId="868744588" sldId="314"/>
        </pc:sldMkLst>
      </pc:sldChg>
      <pc:sldChg chg="modSp mod">
        <pc:chgData name="Kirsty Patterson" userId="06c453ef-d90e-4cbc-ba6b-1bf363c3e0a9" providerId="ADAL" clId="{7DD56194-0CF9-41BD-B92E-38D22DCB1085}" dt="2025-07-14T21:39:16.766" v="808" actId="962"/>
        <pc:sldMkLst>
          <pc:docMk/>
          <pc:sldMk cId="3363204604" sldId="315"/>
        </pc:sldMkLst>
        <pc:spChg chg="mod">
          <ac:chgData name="Kirsty Patterson" userId="06c453ef-d90e-4cbc-ba6b-1bf363c3e0a9" providerId="ADAL" clId="{7DD56194-0CF9-41BD-B92E-38D22DCB1085}" dt="2025-07-14T21:38:32.007" v="803" actId="962"/>
          <ac:spMkLst>
            <pc:docMk/>
            <pc:sldMk cId="3363204604" sldId="315"/>
            <ac:spMk id="6" creationId="{00000000-0000-0000-0000-000000000000}"/>
          </ac:spMkLst>
        </pc:spChg>
        <pc:spChg chg="mod">
          <ac:chgData name="Kirsty Patterson" userId="06c453ef-d90e-4cbc-ba6b-1bf363c3e0a9" providerId="ADAL" clId="{7DD56194-0CF9-41BD-B92E-38D22DCB1085}" dt="2025-07-14T21:38:49.449" v="804" actId="962"/>
          <ac:spMkLst>
            <pc:docMk/>
            <pc:sldMk cId="3363204604" sldId="315"/>
            <ac:spMk id="7" creationId="{00000000-0000-0000-0000-000000000000}"/>
          </ac:spMkLst>
        </pc:spChg>
        <pc:spChg chg="mod">
          <ac:chgData name="Kirsty Patterson" userId="06c453ef-d90e-4cbc-ba6b-1bf363c3e0a9" providerId="ADAL" clId="{7DD56194-0CF9-41BD-B92E-38D22DCB1085}" dt="2025-07-14T21:39:04.002" v="806" actId="962"/>
          <ac:spMkLst>
            <pc:docMk/>
            <pc:sldMk cId="3363204604" sldId="315"/>
            <ac:spMk id="8" creationId="{00000000-0000-0000-0000-000000000000}"/>
          </ac:spMkLst>
        </pc:spChg>
        <pc:spChg chg="mod">
          <ac:chgData name="Kirsty Patterson" userId="06c453ef-d90e-4cbc-ba6b-1bf363c3e0a9" providerId="ADAL" clId="{7DD56194-0CF9-41BD-B92E-38D22DCB1085}" dt="2025-07-14T21:38:58.403" v="805" actId="962"/>
          <ac:spMkLst>
            <pc:docMk/>
            <pc:sldMk cId="3363204604" sldId="315"/>
            <ac:spMk id="9" creationId="{00000000-0000-0000-0000-000000000000}"/>
          </ac:spMkLst>
        </pc:spChg>
        <pc:spChg chg="mod">
          <ac:chgData name="Kirsty Patterson" userId="06c453ef-d90e-4cbc-ba6b-1bf363c3e0a9" providerId="ADAL" clId="{7DD56194-0CF9-41BD-B92E-38D22DCB1085}" dt="2025-07-14T21:39:10.153" v="807" actId="962"/>
          <ac:spMkLst>
            <pc:docMk/>
            <pc:sldMk cId="3363204604" sldId="315"/>
            <ac:spMk id="10" creationId="{00000000-0000-0000-0000-000000000000}"/>
          </ac:spMkLst>
        </pc:spChg>
        <pc:spChg chg="mod">
          <ac:chgData name="Kirsty Patterson" userId="06c453ef-d90e-4cbc-ba6b-1bf363c3e0a9" providerId="ADAL" clId="{7DD56194-0CF9-41BD-B92E-38D22DCB1085}" dt="2025-07-14T21:39:16.766" v="808" actId="962"/>
          <ac:spMkLst>
            <pc:docMk/>
            <pc:sldMk cId="3363204604" sldId="315"/>
            <ac:spMk id="11" creationId="{00000000-0000-0000-0000-000000000000}"/>
          </ac:spMkLst>
        </pc:spChg>
        <pc:picChg chg="mod">
          <ac:chgData name="Kirsty Patterson" userId="06c453ef-d90e-4cbc-ba6b-1bf363c3e0a9" providerId="ADAL" clId="{7DD56194-0CF9-41BD-B92E-38D22DCB1085}" dt="2025-07-14T20:44:10.513" v="685" actId="962"/>
          <ac:picMkLst>
            <pc:docMk/>
            <pc:sldMk cId="3363204604" sldId="315"/>
            <ac:picMk id="5" creationId="{00000000-0000-0000-0000-000000000000}"/>
          </ac:picMkLst>
        </pc:picChg>
      </pc:sldChg>
      <pc:sldChg chg="modSp mod">
        <pc:chgData name="Kirsty Patterson" userId="06c453ef-d90e-4cbc-ba6b-1bf363c3e0a9" providerId="ADAL" clId="{7DD56194-0CF9-41BD-B92E-38D22DCB1085}" dt="2025-07-14T21:37:47.967" v="801" actId="20577"/>
        <pc:sldMkLst>
          <pc:docMk/>
          <pc:sldMk cId="3547065882" sldId="316"/>
        </pc:sldMkLst>
        <pc:spChg chg="mod">
          <ac:chgData name="Kirsty Patterson" userId="06c453ef-d90e-4cbc-ba6b-1bf363c3e0a9" providerId="ADAL" clId="{7DD56194-0CF9-41BD-B92E-38D22DCB1085}" dt="2025-07-14T21:37:47.967" v="801" actId="20577"/>
          <ac:spMkLst>
            <pc:docMk/>
            <pc:sldMk cId="3547065882" sldId="316"/>
            <ac:spMk id="2" creationId="{D231E722-E089-0544-A3BC-10C0F41FA975}"/>
          </ac:spMkLst>
        </pc:spChg>
      </pc:sldChg>
      <pc:sldChg chg="modSp mod">
        <pc:chgData name="Kirsty Patterson" userId="06c453ef-d90e-4cbc-ba6b-1bf363c3e0a9" providerId="ADAL" clId="{7DD56194-0CF9-41BD-B92E-38D22DCB1085}" dt="2025-07-14T21:36:54.849" v="768" actId="33553"/>
        <pc:sldMkLst>
          <pc:docMk/>
          <pc:sldMk cId="2069326774" sldId="317"/>
        </pc:sldMkLst>
        <pc:spChg chg="mod">
          <ac:chgData name="Kirsty Patterson" userId="06c453ef-d90e-4cbc-ba6b-1bf363c3e0a9" providerId="ADAL" clId="{7DD56194-0CF9-41BD-B92E-38D22DCB1085}" dt="2025-07-14T20:59:23.964" v="731" actId="962"/>
          <ac:spMkLst>
            <pc:docMk/>
            <pc:sldMk cId="2069326774" sldId="317"/>
            <ac:spMk id="14" creationId="{262FE676-697B-B165-5513-1DEF1E0A4DE5}"/>
          </ac:spMkLst>
        </pc:spChg>
        <pc:spChg chg="mod">
          <ac:chgData name="Kirsty Patterson" userId="06c453ef-d90e-4cbc-ba6b-1bf363c3e0a9" providerId="ADAL" clId="{7DD56194-0CF9-41BD-B92E-38D22DCB1085}" dt="2025-07-14T19:31:37.123" v="27" actId="14100"/>
          <ac:spMkLst>
            <pc:docMk/>
            <pc:sldMk cId="2069326774" sldId="317"/>
            <ac:spMk id="100" creationId="{E4A6DFB5-D153-2204-B907-90F867843B3A}"/>
          </ac:spMkLst>
        </pc:spChg>
        <pc:spChg chg="mod">
          <ac:chgData name="Kirsty Patterson" userId="06c453ef-d90e-4cbc-ba6b-1bf363c3e0a9" providerId="ADAL" clId="{7DD56194-0CF9-41BD-B92E-38D22DCB1085}" dt="2025-07-14T21:36:54.849" v="768" actId="33553"/>
          <ac:spMkLst>
            <pc:docMk/>
            <pc:sldMk cId="2069326774" sldId="317"/>
            <ac:spMk id="224" creationId="{EFA7F152-2A40-D24E-9F65-D9D73B156D38}"/>
          </ac:spMkLst>
        </pc:spChg>
        <pc:spChg chg="mod">
          <ac:chgData name="Kirsty Patterson" userId="06c453ef-d90e-4cbc-ba6b-1bf363c3e0a9" providerId="ADAL" clId="{7DD56194-0CF9-41BD-B92E-38D22DCB1085}" dt="2025-07-14T20:58:27.641" v="725" actId="14100"/>
          <ac:spMkLst>
            <pc:docMk/>
            <pc:sldMk cId="2069326774" sldId="317"/>
            <ac:spMk id="255" creationId="{B7852200-BB11-B7B3-17A3-2793BC284CB2}"/>
          </ac:spMkLst>
        </pc:spChg>
        <pc:spChg chg="mod">
          <ac:chgData name="Kirsty Patterson" userId="06c453ef-d90e-4cbc-ba6b-1bf363c3e0a9" providerId="ADAL" clId="{7DD56194-0CF9-41BD-B92E-38D22DCB1085}" dt="2025-07-14T20:59:23.955" v="729" actId="962"/>
          <ac:spMkLst>
            <pc:docMk/>
            <pc:sldMk cId="2069326774" sldId="317"/>
            <ac:spMk id="269" creationId="{1427C100-1D59-FC11-2886-67E23F4067BE}"/>
          </ac:spMkLst>
        </pc:spChg>
        <pc:spChg chg="mod">
          <ac:chgData name="Kirsty Patterson" userId="06c453ef-d90e-4cbc-ba6b-1bf363c3e0a9" providerId="ADAL" clId="{7DD56194-0CF9-41BD-B92E-38D22DCB1085}" dt="2025-07-14T20:59:23.960" v="730" actId="962"/>
          <ac:spMkLst>
            <pc:docMk/>
            <pc:sldMk cId="2069326774" sldId="317"/>
            <ac:spMk id="273" creationId="{F95FC4A6-C061-6A29-0841-CBBFCB7E0746}"/>
          </ac:spMkLst>
        </pc:spChg>
        <pc:grpChg chg="mod">
          <ac:chgData name="Kirsty Patterson" userId="06c453ef-d90e-4cbc-ba6b-1bf363c3e0a9" providerId="ADAL" clId="{7DD56194-0CF9-41BD-B92E-38D22DCB1085}" dt="2025-07-14T21:34:04.810" v="747" actId="962"/>
          <ac:grpSpMkLst>
            <pc:docMk/>
            <pc:sldMk cId="2069326774" sldId="317"/>
            <ac:grpSpMk id="6" creationId="{74341E3D-F5C7-5E09-BC46-D0E31C0861D1}"/>
          </ac:grpSpMkLst>
        </pc:grpChg>
        <pc:grpChg chg="mod">
          <ac:chgData name="Kirsty Patterson" userId="06c453ef-d90e-4cbc-ba6b-1bf363c3e0a9" providerId="ADAL" clId="{7DD56194-0CF9-41BD-B92E-38D22DCB1085}" dt="2025-07-14T21:34:18.527" v="751" actId="962"/>
          <ac:grpSpMkLst>
            <pc:docMk/>
            <pc:sldMk cId="2069326774" sldId="317"/>
            <ac:grpSpMk id="7" creationId="{0CD3FA22-ED2F-EE69-1E24-843C52945428}"/>
          </ac:grpSpMkLst>
        </pc:grpChg>
        <pc:grpChg chg="mod">
          <ac:chgData name="Kirsty Patterson" userId="06c453ef-d90e-4cbc-ba6b-1bf363c3e0a9" providerId="ADAL" clId="{7DD56194-0CF9-41BD-B92E-38D22DCB1085}" dt="2025-07-14T21:33:12.340" v="737" actId="962"/>
          <ac:grpSpMkLst>
            <pc:docMk/>
            <pc:sldMk cId="2069326774" sldId="317"/>
            <ac:grpSpMk id="16" creationId="{6A032176-0A44-F072-FF7D-59466B455115}"/>
          </ac:grpSpMkLst>
        </pc:grpChg>
        <pc:grpChg chg="mod">
          <ac:chgData name="Kirsty Patterson" userId="06c453ef-d90e-4cbc-ba6b-1bf363c3e0a9" providerId="ADAL" clId="{7DD56194-0CF9-41BD-B92E-38D22DCB1085}" dt="2025-07-14T21:34:26.552" v="753" actId="962"/>
          <ac:grpSpMkLst>
            <pc:docMk/>
            <pc:sldMk cId="2069326774" sldId="317"/>
            <ac:grpSpMk id="20" creationId="{275CF71D-F83F-E99A-9814-CFF65F45049D}"/>
          </ac:grpSpMkLst>
        </pc:grpChg>
        <pc:grpChg chg="mod">
          <ac:chgData name="Kirsty Patterson" userId="06c453ef-d90e-4cbc-ba6b-1bf363c3e0a9" providerId="ADAL" clId="{7DD56194-0CF9-41BD-B92E-38D22DCB1085}" dt="2025-07-14T21:35:07.089" v="757" actId="962"/>
          <ac:grpSpMkLst>
            <pc:docMk/>
            <pc:sldMk cId="2069326774" sldId="317"/>
            <ac:grpSpMk id="72" creationId="{D89BC876-6302-9148-108C-168FE0B72806}"/>
          </ac:grpSpMkLst>
        </pc:grpChg>
        <pc:grpChg chg="mod">
          <ac:chgData name="Kirsty Patterson" userId="06c453ef-d90e-4cbc-ba6b-1bf363c3e0a9" providerId="ADAL" clId="{7DD56194-0CF9-41BD-B92E-38D22DCB1085}" dt="2025-07-14T21:35:13.213" v="759" actId="962"/>
          <ac:grpSpMkLst>
            <pc:docMk/>
            <pc:sldMk cId="2069326774" sldId="317"/>
            <ac:grpSpMk id="102" creationId="{844574A3-E04D-D337-A03D-CF4DBB9EB868}"/>
          </ac:grpSpMkLst>
        </pc:grpChg>
        <pc:grpChg chg="mod">
          <ac:chgData name="Kirsty Patterson" userId="06c453ef-d90e-4cbc-ba6b-1bf363c3e0a9" providerId="ADAL" clId="{7DD56194-0CF9-41BD-B92E-38D22DCB1085}" dt="2025-07-14T21:33:28.641" v="739" actId="962"/>
          <ac:grpSpMkLst>
            <pc:docMk/>
            <pc:sldMk cId="2069326774" sldId="317"/>
            <ac:grpSpMk id="126" creationId="{CB840E55-15F2-FB1C-36CF-812B627CCE1F}"/>
          </ac:grpSpMkLst>
        </pc:grpChg>
        <pc:grpChg chg="mod">
          <ac:chgData name="Kirsty Patterson" userId="06c453ef-d90e-4cbc-ba6b-1bf363c3e0a9" providerId="ADAL" clId="{7DD56194-0CF9-41BD-B92E-38D22DCB1085}" dt="2025-07-14T21:34:12.531" v="749" actId="962"/>
          <ac:grpSpMkLst>
            <pc:docMk/>
            <pc:sldMk cId="2069326774" sldId="317"/>
            <ac:grpSpMk id="229" creationId="{E7B28E08-2D0C-7355-0AAE-68B6F05B8648}"/>
          </ac:grpSpMkLst>
        </pc:grpChg>
        <pc:grpChg chg="mod">
          <ac:chgData name="Kirsty Patterson" userId="06c453ef-d90e-4cbc-ba6b-1bf363c3e0a9" providerId="ADAL" clId="{7DD56194-0CF9-41BD-B92E-38D22DCB1085}" dt="2025-07-14T21:33:48.425" v="743" actId="962"/>
          <ac:grpSpMkLst>
            <pc:docMk/>
            <pc:sldMk cId="2069326774" sldId="317"/>
            <ac:grpSpMk id="276" creationId="{4C3F4F06-7012-5F19-1A7E-380AA966863A}"/>
          </ac:grpSpMkLst>
        </pc:grpChg>
        <pc:picChg chg="mod">
          <ac:chgData name="Kirsty Patterson" userId="06c453ef-d90e-4cbc-ba6b-1bf363c3e0a9" providerId="ADAL" clId="{7DD56194-0CF9-41BD-B92E-38D22DCB1085}" dt="2025-07-14T21:33:57.053" v="745" actId="962"/>
          <ac:picMkLst>
            <pc:docMk/>
            <pc:sldMk cId="2069326774" sldId="317"/>
            <ac:picMk id="119" creationId="{154CB576-DB5B-BB08-1A3E-0BAA0BE9F2AE}"/>
          </ac:picMkLst>
        </pc:picChg>
        <pc:picChg chg="mod">
          <ac:chgData name="Kirsty Patterson" userId="06c453ef-d90e-4cbc-ba6b-1bf363c3e0a9" providerId="ADAL" clId="{7DD56194-0CF9-41BD-B92E-38D22DCB1085}" dt="2025-07-14T21:33:39.070" v="741" actId="962"/>
          <ac:picMkLst>
            <pc:docMk/>
            <pc:sldMk cId="2069326774" sldId="317"/>
            <ac:picMk id="271" creationId="{727E919B-B86C-69D1-A17F-3FC1F79ACBAB}"/>
          </ac:picMkLst>
        </pc:picChg>
      </pc:sldChg>
      <pc:sldChg chg="addSp modSp mod">
        <pc:chgData name="Kirsty Patterson" userId="06c453ef-d90e-4cbc-ba6b-1bf363c3e0a9" providerId="ADAL" clId="{7DD56194-0CF9-41BD-B92E-38D22DCB1085}" dt="2025-07-14T21:37:28.031" v="794" actId="20577"/>
        <pc:sldMkLst>
          <pc:docMk/>
          <pc:sldMk cId="1355355785" sldId="318"/>
        </pc:sldMkLst>
        <pc:spChg chg="add mod">
          <ac:chgData name="Kirsty Patterson" userId="06c453ef-d90e-4cbc-ba6b-1bf363c3e0a9" providerId="ADAL" clId="{7DD56194-0CF9-41BD-B92E-38D22DCB1085}" dt="2025-07-14T21:37:28.031" v="794" actId="20577"/>
          <ac:spMkLst>
            <pc:docMk/>
            <pc:sldMk cId="1355355785" sldId="318"/>
            <ac:spMk id="3" creationId="{1C5DBAAD-3114-523A-FC8C-C5EEBAAD16A9}"/>
          </ac:spMkLst>
        </pc:spChg>
        <pc:spChg chg="mod">
          <ac:chgData name="Kirsty Patterson" userId="06c453ef-d90e-4cbc-ba6b-1bf363c3e0a9" providerId="ADAL" clId="{7DD56194-0CF9-41BD-B92E-38D22DCB1085}" dt="2025-07-14T20:58:13.975" v="723" actId="20577"/>
          <ac:spMkLst>
            <pc:docMk/>
            <pc:sldMk cId="1355355785" sldId="318"/>
            <ac:spMk id="255" creationId="{5858B077-F89A-5473-9524-096DB4B08F38}"/>
          </ac:spMkLst>
        </pc:spChg>
        <pc:grpChg chg="mod">
          <ac:chgData name="Kirsty Patterson" userId="06c453ef-d90e-4cbc-ba6b-1bf363c3e0a9" providerId="ADAL" clId="{7DD56194-0CF9-41BD-B92E-38D22DCB1085}" dt="2025-07-14T21:36:39.354" v="765" actId="962"/>
          <ac:grpSpMkLst>
            <pc:docMk/>
            <pc:sldMk cId="1355355785" sldId="318"/>
            <ac:grpSpMk id="2" creationId="{15DBB8A7-CD26-29FC-E165-035406E5B385}"/>
          </ac:grpSpMkLst>
        </pc:grpChg>
        <pc:grpChg chg="mod">
          <ac:chgData name="Kirsty Patterson" userId="06c453ef-d90e-4cbc-ba6b-1bf363c3e0a9" providerId="ADAL" clId="{7DD56194-0CF9-41BD-B92E-38D22DCB1085}" dt="2025-07-14T21:36:44.172" v="767" actId="962"/>
          <ac:grpSpMkLst>
            <pc:docMk/>
            <pc:sldMk cId="1355355785" sldId="318"/>
            <ac:grpSpMk id="20" creationId="{ED2A82CA-269E-FDEE-E90A-A861CB4DF9E6}"/>
          </ac:grpSpMkLst>
        </pc:grpChg>
        <pc:picChg chg="mod">
          <ac:chgData name="Kirsty Patterson" userId="06c453ef-d90e-4cbc-ba6b-1bf363c3e0a9" providerId="ADAL" clId="{7DD56194-0CF9-41BD-B92E-38D22DCB1085}" dt="2025-07-14T21:35:24.585" v="761" actId="962"/>
          <ac:picMkLst>
            <pc:docMk/>
            <pc:sldMk cId="1355355785" sldId="318"/>
            <ac:picMk id="119" creationId="{DFD6E15B-3986-45A8-DBF4-B71742E16AAE}"/>
          </ac:picMkLst>
        </pc:picChg>
      </pc:sldChg>
      <pc:sldChg chg="modSp add mod">
        <pc:chgData name="Kirsty Patterson" userId="06c453ef-d90e-4cbc-ba6b-1bf363c3e0a9" providerId="ADAL" clId="{7DD56194-0CF9-41BD-B92E-38D22DCB1085}" dt="2025-07-14T21:40:14.475" v="817" actId="962"/>
        <pc:sldMkLst>
          <pc:docMk/>
          <pc:sldMk cId="3050826414" sldId="319"/>
        </pc:sldMkLst>
        <pc:spChg chg="mod">
          <ac:chgData name="Kirsty Patterson" userId="06c453ef-d90e-4cbc-ba6b-1bf363c3e0a9" providerId="ADAL" clId="{7DD56194-0CF9-41BD-B92E-38D22DCB1085}" dt="2025-07-14T19:27:02.542" v="11" actId="20577"/>
          <ac:spMkLst>
            <pc:docMk/>
            <pc:sldMk cId="3050826414" sldId="319"/>
            <ac:spMk id="2" creationId="{274643BF-FB1B-365D-B8C1-205B6C2510E9}"/>
          </ac:spMkLst>
        </pc:spChg>
        <pc:spChg chg="mod">
          <ac:chgData name="Kirsty Patterson" userId="06c453ef-d90e-4cbc-ba6b-1bf363c3e0a9" providerId="ADAL" clId="{7DD56194-0CF9-41BD-B92E-38D22DCB1085}" dt="2025-07-14T21:39:28.459" v="809" actId="962"/>
          <ac:spMkLst>
            <pc:docMk/>
            <pc:sldMk cId="3050826414" sldId="319"/>
            <ac:spMk id="6" creationId="{E52A0D9C-C759-FAA2-803A-42AEFE7FD06A}"/>
          </ac:spMkLst>
        </pc:spChg>
        <pc:spChg chg="mod">
          <ac:chgData name="Kirsty Patterson" userId="06c453ef-d90e-4cbc-ba6b-1bf363c3e0a9" providerId="ADAL" clId="{7DD56194-0CF9-41BD-B92E-38D22DCB1085}" dt="2025-07-14T21:39:42.498" v="813" actId="962"/>
          <ac:spMkLst>
            <pc:docMk/>
            <pc:sldMk cId="3050826414" sldId="319"/>
            <ac:spMk id="7" creationId="{591AA0C7-CD57-39A8-510F-BD33DC134B05}"/>
          </ac:spMkLst>
        </pc:spChg>
        <pc:spChg chg="mod">
          <ac:chgData name="Kirsty Patterson" userId="06c453ef-d90e-4cbc-ba6b-1bf363c3e0a9" providerId="ADAL" clId="{7DD56194-0CF9-41BD-B92E-38D22DCB1085}" dt="2025-07-14T21:39:50.823" v="814" actId="962"/>
          <ac:spMkLst>
            <pc:docMk/>
            <pc:sldMk cId="3050826414" sldId="319"/>
            <ac:spMk id="8" creationId="{435327DF-70FE-FD64-6BCC-527817F92482}"/>
          </ac:spMkLst>
        </pc:spChg>
        <pc:spChg chg="mod">
          <ac:chgData name="Kirsty Patterson" userId="06c453ef-d90e-4cbc-ba6b-1bf363c3e0a9" providerId="ADAL" clId="{7DD56194-0CF9-41BD-B92E-38D22DCB1085}" dt="2025-07-14T21:40:01.815" v="815" actId="962"/>
          <ac:spMkLst>
            <pc:docMk/>
            <pc:sldMk cId="3050826414" sldId="319"/>
            <ac:spMk id="9" creationId="{C0E9245F-8793-05DC-935D-3AC6A4602E7C}"/>
          </ac:spMkLst>
        </pc:spChg>
        <pc:spChg chg="mod">
          <ac:chgData name="Kirsty Patterson" userId="06c453ef-d90e-4cbc-ba6b-1bf363c3e0a9" providerId="ADAL" clId="{7DD56194-0CF9-41BD-B92E-38D22DCB1085}" dt="2025-07-14T21:40:07.944" v="816" actId="962"/>
          <ac:spMkLst>
            <pc:docMk/>
            <pc:sldMk cId="3050826414" sldId="319"/>
            <ac:spMk id="10" creationId="{4814493E-F0F3-C060-6953-534910E4C2F8}"/>
          </ac:spMkLst>
        </pc:spChg>
        <pc:spChg chg="mod">
          <ac:chgData name="Kirsty Patterson" userId="06c453ef-d90e-4cbc-ba6b-1bf363c3e0a9" providerId="ADAL" clId="{7DD56194-0CF9-41BD-B92E-38D22DCB1085}" dt="2025-07-14T21:40:14.475" v="817" actId="962"/>
          <ac:spMkLst>
            <pc:docMk/>
            <pc:sldMk cId="3050826414" sldId="319"/>
            <ac:spMk id="11" creationId="{D812A7A1-3244-33F0-182C-FF05F6262C45}"/>
          </ac:spMkLst>
        </pc:spChg>
        <pc:spChg chg="mod">
          <ac:chgData name="Kirsty Patterson" userId="06c453ef-d90e-4cbc-ba6b-1bf363c3e0a9" providerId="ADAL" clId="{7DD56194-0CF9-41BD-B92E-38D22DCB1085}" dt="2025-07-14T20:39:33.384" v="72" actId="1035"/>
          <ac:spMkLst>
            <pc:docMk/>
            <pc:sldMk cId="3050826414" sldId="319"/>
            <ac:spMk id="12" creationId="{EE1A1B18-27A4-7B7A-374A-54310E876BC7}"/>
          </ac:spMkLst>
        </pc:spChg>
        <pc:spChg chg="mod">
          <ac:chgData name="Kirsty Patterson" userId="06c453ef-d90e-4cbc-ba6b-1bf363c3e0a9" providerId="ADAL" clId="{7DD56194-0CF9-41BD-B92E-38D22DCB1085}" dt="2025-07-14T19:27:08.073" v="20" actId="20577"/>
          <ac:spMkLst>
            <pc:docMk/>
            <pc:sldMk cId="3050826414" sldId="319"/>
            <ac:spMk id="13" creationId="{89903E39-C091-C254-8189-048934604355}"/>
          </ac:spMkLst>
        </pc:spChg>
        <pc:picChg chg="mod">
          <ac:chgData name="Kirsty Patterson" userId="06c453ef-d90e-4cbc-ba6b-1bf363c3e0a9" providerId="ADAL" clId="{7DD56194-0CF9-41BD-B92E-38D22DCB1085}" dt="2025-07-14T20:42:48.733" v="629" actId="962"/>
          <ac:picMkLst>
            <pc:docMk/>
            <pc:sldMk cId="3050826414" sldId="319"/>
            <ac:picMk id="5" creationId="{6CF35890-EE08-FA4B-3073-185A0EB7A650}"/>
          </ac:picMkLst>
        </pc:picChg>
      </pc:sldChg>
    </pc:docChg>
  </pc:docChgLst>
  <pc:docChgLst>
    <pc:chgData name="Kirsty Patterson" userId="06c453ef-d90e-4cbc-ba6b-1bf363c3e0a9" providerId="ADAL" clId="{C08C05DD-6E38-47B7-BF43-2FAD7A609435}"/>
    <pc:docChg chg="undo custSel modSld modMainMaster">
      <pc:chgData name="Kirsty Patterson" userId="06c453ef-d90e-4cbc-ba6b-1bf363c3e0a9" providerId="ADAL" clId="{C08C05DD-6E38-47B7-BF43-2FAD7A609435}" dt="2025-07-11T11:09:46.583" v="111" actId="1076"/>
      <pc:docMkLst>
        <pc:docMk/>
      </pc:docMkLst>
      <pc:sldChg chg="modSp">
        <pc:chgData name="Kirsty Patterson" userId="06c453ef-d90e-4cbc-ba6b-1bf363c3e0a9" providerId="ADAL" clId="{C08C05DD-6E38-47B7-BF43-2FAD7A609435}" dt="2025-07-11T11:02:48.909" v="22" actId="14826"/>
        <pc:sldMkLst>
          <pc:docMk/>
          <pc:sldMk cId="2568952825" sldId="285"/>
        </pc:sldMkLst>
        <pc:spChg chg="mod">
          <ac:chgData name="Kirsty Patterson" userId="06c453ef-d90e-4cbc-ba6b-1bf363c3e0a9" providerId="ADAL" clId="{C08C05DD-6E38-47B7-BF43-2FAD7A609435}" dt="2025-07-11T11:02:48.909" v="22" actId="14826"/>
          <ac:spMkLst>
            <pc:docMk/>
            <pc:sldMk cId="2568952825" sldId="285"/>
            <ac:spMk id="5" creationId="{16690963-FBA0-AF4E-A657-665C8B160DA1}"/>
          </ac:spMkLst>
        </pc:spChg>
      </pc:sldChg>
      <pc:sldChg chg="addSp modSp mod modNotesTx">
        <pc:chgData name="Kirsty Patterson" userId="06c453ef-d90e-4cbc-ba6b-1bf363c3e0a9" providerId="ADAL" clId="{C08C05DD-6E38-47B7-BF43-2FAD7A609435}" dt="2025-07-11T11:09:28.366" v="109" actId="20577"/>
        <pc:sldMkLst>
          <pc:docMk/>
          <pc:sldMk cId="1833564579" sldId="287"/>
        </pc:sldMkLst>
        <pc:spChg chg="add mod">
          <ac:chgData name="Kirsty Patterson" userId="06c453ef-d90e-4cbc-ba6b-1bf363c3e0a9" providerId="ADAL" clId="{C08C05DD-6E38-47B7-BF43-2FAD7A609435}" dt="2025-07-11T11:08:59.269" v="90" actId="1076"/>
          <ac:spMkLst>
            <pc:docMk/>
            <pc:sldMk cId="1833564579" sldId="287"/>
            <ac:spMk id="6" creationId="{1C476E60-8596-D561-F4E9-DB8D2F7AE2CA}"/>
          </ac:spMkLst>
        </pc:spChg>
        <pc:picChg chg="mod">
          <ac:chgData name="Kirsty Patterson" userId="06c453ef-d90e-4cbc-ba6b-1bf363c3e0a9" providerId="ADAL" clId="{C08C05DD-6E38-47B7-BF43-2FAD7A609435}" dt="2025-07-11T11:01:05.043" v="21" actId="18131"/>
          <ac:picMkLst>
            <pc:docMk/>
            <pc:sldMk cId="1833564579" sldId="287"/>
            <ac:picMk id="1028" creationId="{FF908691-DA81-CB4C-5E47-FA4BF853DE04}"/>
          </ac:picMkLst>
        </pc:picChg>
      </pc:sldChg>
      <pc:sldChg chg="modSp mod">
        <pc:chgData name="Kirsty Patterson" userId="06c453ef-d90e-4cbc-ba6b-1bf363c3e0a9" providerId="ADAL" clId="{C08C05DD-6E38-47B7-BF43-2FAD7A609435}" dt="2025-07-11T11:05:02.401" v="26" actId="6549"/>
        <pc:sldMkLst>
          <pc:docMk/>
          <pc:sldMk cId="2653521761" sldId="289"/>
        </pc:sldMkLst>
        <pc:spChg chg="mod">
          <ac:chgData name="Kirsty Patterson" userId="06c453ef-d90e-4cbc-ba6b-1bf363c3e0a9" providerId="ADAL" clId="{C08C05DD-6E38-47B7-BF43-2FAD7A609435}" dt="2025-07-11T11:05:02.401" v="26" actId="6549"/>
          <ac:spMkLst>
            <pc:docMk/>
            <pc:sldMk cId="2653521761" sldId="289"/>
            <ac:spMk id="7" creationId="{00000000-0000-0000-0000-000000000000}"/>
          </ac:spMkLst>
        </pc:spChg>
      </pc:sldChg>
      <pc:sldChg chg="modSp mod">
        <pc:chgData name="Kirsty Patterson" userId="06c453ef-d90e-4cbc-ba6b-1bf363c3e0a9" providerId="ADAL" clId="{C08C05DD-6E38-47B7-BF43-2FAD7A609435}" dt="2025-07-11T11:06:29.496" v="36" actId="1076"/>
        <pc:sldMkLst>
          <pc:docMk/>
          <pc:sldMk cId="868744588" sldId="314"/>
        </pc:sldMkLst>
      </pc:sldChg>
      <pc:sldChg chg="modSp mod">
        <pc:chgData name="Kirsty Patterson" userId="06c453ef-d90e-4cbc-ba6b-1bf363c3e0a9" providerId="ADAL" clId="{C08C05DD-6E38-47B7-BF43-2FAD7A609435}" dt="2025-07-11T11:09:46.583" v="111" actId="1076"/>
        <pc:sldMkLst>
          <pc:docMk/>
          <pc:sldMk cId="3363204604" sldId="315"/>
        </pc:sldMkLst>
        <pc:picChg chg="mod">
          <ac:chgData name="Kirsty Patterson" userId="06c453ef-d90e-4cbc-ba6b-1bf363c3e0a9" providerId="ADAL" clId="{C08C05DD-6E38-47B7-BF43-2FAD7A609435}" dt="2025-07-11T11:09:46.583" v="111" actId="1076"/>
          <ac:picMkLst>
            <pc:docMk/>
            <pc:sldMk cId="3363204604" sldId="315"/>
            <ac:picMk id="5" creationId="{00000000-0000-0000-0000-000000000000}"/>
          </ac:picMkLst>
        </pc:picChg>
      </pc:sldChg>
      <pc:sldMasterChg chg="modSldLayout">
        <pc:chgData name="Kirsty Patterson" userId="06c453ef-d90e-4cbc-ba6b-1bf363c3e0a9" providerId="ADAL" clId="{C08C05DD-6E38-47B7-BF43-2FAD7A609435}" dt="2025-07-11T10:58:43.900" v="19" actId="27636"/>
        <pc:sldMasterMkLst>
          <pc:docMk/>
          <pc:sldMasterMk cId="2405364243" sldId="2147483648"/>
        </pc:sldMasterMkLst>
        <pc:sldLayoutChg chg="modSp mod">
          <pc:chgData name="Kirsty Patterson" userId="06c453ef-d90e-4cbc-ba6b-1bf363c3e0a9" providerId="ADAL" clId="{C08C05DD-6E38-47B7-BF43-2FAD7A609435}" dt="2025-07-11T10:58:43.900" v="19" actId="27636"/>
          <pc:sldLayoutMkLst>
            <pc:docMk/>
            <pc:sldMasterMk cId="2405364243" sldId="2147483648"/>
            <pc:sldLayoutMk cId="1226937080" sldId="2147483649"/>
          </pc:sldLayoutMkLst>
          <pc:spChg chg="mod">
            <ac:chgData name="Kirsty Patterson" userId="06c453ef-d90e-4cbc-ba6b-1bf363c3e0a9" providerId="ADAL" clId="{C08C05DD-6E38-47B7-BF43-2FAD7A609435}" dt="2025-07-11T10:58:43.900" v="19" actId="27636"/>
            <ac:spMkLst>
              <pc:docMk/>
              <pc:sldMasterMk cId="2405364243" sldId="2147483648"/>
              <pc:sldLayoutMk cId="1226937080" sldId="2147483649"/>
              <ac:spMk id="14" creationId="{2281CF7B-F07A-C049-BDB9-748CCF3F310B}"/>
            </ac:spMkLst>
          </pc:spChg>
        </pc:sldLayoutChg>
        <pc:sldLayoutChg chg="modSp mod">
          <pc:chgData name="Kirsty Patterson" userId="06c453ef-d90e-4cbc-ba6b-1bf363c3e0a9" providerId="ADAL" clId="{C08C05DD-6E38-47B7-BF43-2FAD7A609435}" dt="2025-07-11T10:57:33.479" v="11" actId="115"/>
          <pc:sldLayoutMkLst>
            <pc:docMk/>
            <pc:sldMasterMk cId="2405364243" sldId="2147483648"/>
            <pc:sldLayoutMk cId="2557262464" sldId="2147483660"/>
          </pc:sldLayoutMkLst>
          <pc:spChg chg="mod">
            <ac:chgData name="Kirsty Patterson" userId="06c453ef-d90e-4cbc-ba6b-1bf363c3e0a9" providerId="ADAL" clId="{C08C05DD-6E38-47B7-BF43-2FAD7A609435}" dt="2025-07-11T10:57:33.479" v="11" actId="115"/>
            <ac:spMkLst>
              <pc:docMk/>
              <pc:sldMasterMk cId="2405364243" sldId="2147483648"/>
              <pc:sldLayoutMk cId="2557262464" sldId="2147483660"/>
              <ac:spMk id="17" creationId="{7854A24E-0016-C74A-86CC-C558B7FBB5DF}"/>
            </ac:spMkLst>
          </pc:spChg>
        </pc:sldLayoutChg>
        <pc:sldLayoutChg chg="modSp mod">
          <pc:chgData name="Kirsty Patterson" userId="06c453ef-d90e-4cbc-ba6b-1bf363c3e0a9" providerId="ADAL" clId="{C08C05DD-6E38-47B7-BF43-2FAD7A609435}" dt="2025-07-11T10:58:06.011" v="17" actId="207"/>
          <pc:sldLayoutMkLst>
            <pc:docMk/>
            <pc:sldMasterMk cId="2405364243" sldId="2147483648"/>
            <pc:sldLayoutMk cId="4150296504" sldId="2147483682"/>
          </pc:sldLayoutMkLst>
          <pc:spChg chg="mod">
            <ac:chgData name="Kirsty Patterson" userId="06c453ef-d90e-4cbc-ba6b-1bf363c3e0a9" providerId="ADAL" clId="{C08C05DD-6E38-47B7-BF43-2FAD7A609435}" dt="2025-07-11T10:58:06.011" v="17" actId="207"/>
            <ac:spMkLst>
              <pc:docMk/>
              <pc:sldMasterMk cId="2405364243" sldId="2147483648"/>
              <pc:sldLayoutMk cId="4150296504" sldId="2147483682"/>
              <ac:spMk id="17" creationId="{E5AB7EBB-737A-9540-BC73-AD8D595C8E34}"/>
            </ac:spMkLst>
          </pc:spChg>
        </pc:sldLayoutChg>
      </pc:sldMasterChg>
    </pc:docChg>
  </pc:docChgLst>
  <pc:docChgLst>
    <pc:chgData name="Juliet Kennard" userId="171ce03e-ecb9-44f8-bcbb-a85643c4c66a" providerId="ADAL" clId="{EF18E913-4EB6-45B9-AD98-96EB3BEA51B9}"/>
    <pc:docChg chg="undo custSel addSld modSld">
      <pc:chgData name="Juliet Kennard" userId="171ce03e-ecb9-44f8-bcbb-a85643c4c66a" providerId="ADAL" clId="{EF18E913-4EB6-45B9-AD98-96EB3BEA51B9}" dt="2025-07-14T09:04:21.087" v="277"/>
      <pc:docMkLst>
        <pc:docMk/>
      </pc:docMkLst>
      <pc:sldChg chg="modSp mod">
        <pc:chgData name="Juliet Kennard" userId="171ce03e-ecb9-44f8-bcbb-a85643c4c66a" providerId="ADAL" clId="{EF18E913-4EB6-45B9-AD98-96EB3BEA51B9}" dt="2025-07-14T07:15:19.627" v="0" actId="20577"/>
        <pc:sldMkLst>
          <pc:docMk/>
          <pc:sldMk cId="1833564579" sldId="287"/>
        </pc:sldMkLst>
        <pc:spChg chg="mod">
          <ac:chgData name="Juliet Kennard" userId="171ce03e-ecb9-44f8-bcbb-a85643c4c66a" providerId="ADAL" clId="{EF18E913-4EB6-45B9-AD98-96EB3BEA51B9}" dt="2025-07-14T07:15:19.627" v="0" actId="20577"/>
          <ac:spMkLst>
            <pc:docMk/>
            <pc:sldMk cId="1833564579" sldId="287"/>
            <ac:spMk id="3" creationId="{A392CD0D-586A-C746-A628-7A9409208494}"/>
          </ac:spMkLst>
        </pc:spChg>
      </pc:sldChg>
      <pc:sldChg chg="modSp mod">
        <pc:chgData name="Juliet Kennard" userId="171ce03e-ecb9-44f8-bcbb-a85643c4c66a" providerId="ADAL" clId="{EF18E913-4EB6-45B9-AD98-96EB3BEA51B9}" dt="2025-07-14T07:16:56.253" v="1" actId="20577"/>
        <pc:sldMkLst>
          <pc:docMk/>
          <pc:sldMk cId="2653521761" sldId="289"/>
        </pc:sldMkLst>
        <pc:spChg chg="mod">
          <ac:chgData name="Juliet Kennard" userId="171ce03e-ecb9-44f8-bcbb-a85643c4c66a" providerId="ADAL" clId="{EF18E913-4EB6-45B9-AD98-96EB3BEA51B9}" dt="2025-07-14T07:16:56.253" v="1" actId="20577"/>
          <ac:spMkLst>
            <pc:docMk/>
            <pc:sldMk cId="2653521761" sldId="289"/>
            <ac:spMk id="7" creationId="{00000000-0000-0000-0000-000000000000}"/>
          </ac:spMkLst>
        </pc:spChg>
      </pc:sldChg>
      <pc:sldChg chg="modSp mod">
        <pc:chgData name="Juliet Kennard" userId="171ce03e-ecb9-44f8-bcbb-a85643c4c66a" providerId="ADAL" clId="{EF18E913-4EB6-45B9-AD98-96EB3BEA51B9}" dt="2025-07-14T08:48:33.255" v="102" actId="1076"/>
        <pc:sldMkLst>
          <pc:docMk/>
          <pc:sldMk cId="868744588" sldId="314"/>
        </pc:sldMkLst>
        <pc:spChg chg="mod">
          <ac:chgData name="Juliet Kennard" userId="171ce03e-ecb9-44f8-bcbb-a85643c4c66a" providerId="ADAL" clId="{EF18E913-4EB6-45B9-AD98-96EB3BEA51B9}" dt="2025-07-14T08:48:33.255" v="102" actId="1076"/>
          <ac:spMkLst>
            <pc:docMk/>
            <pc:sldMk cId="868744588" sldId="314"/>
            <ac:spMk id="222" creationId="{EB802A97-D28F-45EF-9A18-5288439419AE}"/>
          </ac:spMkLst>
        </pc:spChg>
      </pc:sldChg>
      <pc:sldChg chg="addSp delSp modSp add mod">
        <pc:chgData name="Juliet Kennard" userId="171ce03e-ecb9-44f8-bcbb-a85643c4c66a" providerId="ADAL" clId="{EF18E913-4EB6-45B9-AD98-96EB3BEA51B9}" dt="2025-07-14T09:04:21.087" v="277"/>
        <pc:sldMkLst>
          <pc:docMk/>
          <pc:sldMk cId="2069326774" sldId="317"/>
        </pc:sldMkLst>
        <pc:spChg chg="mod">
          <ac:chgData name="Juliet Kennard" userId="171ce03e-ecb9-44f8-bcbb-a85643c4c66a" providerId="ADAL" clId="{EF18E913-4EB6-45B9-AD98-96EB3BEA51B9}" dt="2025-07-14T08:36:53.899" v="39"/>
          <ac:spMkLst>
            <pc:docMk/>
            <pc:sldMk cId="2069326774" sldId="317"/>
            <ac:spMk id="8" creationId="{75E3DF18-B7CD-1BD0-9D3A-F453C5754624}"/>
          </ac:spMkLst>
        </pc:spChg>
        <pc:spChg chg="mod">
          <ac:chgData name="Juliet Kennard" userId="171ce03e-ecb9-44f8-bcbb-a85643c4c66a" providerId="ADAL" clId="{EF18E913-4EB6-45B9-AD98-96EB3BEA51B9}" dt="2025-07-14T08:36:53.899" v="39"/>
          <ac:spMkLst>
            <pc:docMk/>
            <pc:sldMk cId="2069326774" sldId="317"/>
            <ac:spMk id="9" creationId="{314A0F6F-AA70-F504-BBD1-17907235A452}"/>
          </ac:spMkLst>
        </pc:spChg>
        <pc:spChg chg="mod">
          <ac:chgData name="Juliet Kennard" userId="171ce03e-ecb9-44f8-bcbb-a85643c4c66a" providerId="ADAL" clId="{EF18E913-4EB6-45B9-AD98-96EB3BEA51B9}" dt="2025-07-14T08:36:53.899" v="39"/>
          <ac:spMkLst>
            <pc:docMk/>
            <pc:sldMk cId="2069326774" sldId="317"/>
            <ac:spMk id="11" creationId="{A2F55DCE-62F9-28B1-EA07-A3ADDDBC6EFA}"/>
          </ac:spMkLst>
        </pc:spChg>
        <pc:spChg chg="mod">
          <ac:chgData name="Juliet Kennard" userId="171ce03e-ecb9-44f8-bcbb-a85643c4c66a" providerId="ADAL" clId="{EF18E913-4EB6-45B9-AD98-96EB3BEA51B9}" dt="2025-07-14T08:36:53.899" v="39"/>
          <ac:spMkLst>
            <pc:docMk/>
            <pc:sldMk cId="2069326774" sldId="317"/>
            <ac:spMk id="12" creationId="{F91A4DF0-0A52-2DB1-884D-3080CB55E769}"/>
          </ac:spMkLst>
        </pc:spChg>
        <pc:spChg chg="add mod ord">
          <ac:chgData name="Juliet Kennard" userId="171ce03e-ecb9-44f8-bcbb-a85643c4c66a" providerId="ADAL" clId="{EF18E913-4EB6-45B9-AD98-96EB3BEA51B9}" dt="2025-07-14T08:50:18.971" v="116" actId="1076"/>
          <ac:spMkLst>
            <pc:docMk/>
            <pc:sldMk cId="2069326774" sldId="317"/>
            <ac:spMk id="14" creationId="{262FE676-697B-B165-5513-1DEF1E0A4DE5}"/>
          </ac:spMkLst>
        </pc:spChg>
        <pc:spChg chg="mod">
          <ac:chgData name="Juliet Kennard" userId="171ce03e-ecb9-44f8-bcbb-a85643c4c66a" providerId="ADAL" clId="{EF18E913-4EB6-45B9-AD98-96EB3BEA51B9}" dt="2025-07-14T08:47:40.173" v="89" actId="1076"/>
          <ac:spMkLst>
            <pc:docMk/>
            <pc:sldMk cId="2069326774" sldId="317"/>
            <ac:spMk id="15" creationId="{B25DB212-08C3-932E-8CAB-80166A80EFE4}"/>
          </ac:spMkLst>
        </pc:spChg>
        <pc:spChg chg="mod">
          <ac:chgData name="Juliet Kennard" userId="171ce03e-ecb9-44f8-bcbb-a85643c4c66a" providerId="ADAL" clId="{EF18E913-4EB6-45B9-AD98-96EB3BEA51B9}" dt="2025-07-14T08:44:22.857" v="62"/>
          <ac:spMkLst>
            <pc:docMk/>
            <pc:sldMk cId="2069326774" sldId="317"/>
            <ac:spMk id="17" creationId="{176767AB-7708-D647-5B42-B515A5CA77AF}"/>
          </ac:spMkLst>
        </pc:spChg>
        <pc:spChg chg="mod">
          <ac:chgData name="Juliet Kennard" userId="171ce03e-ecb9-44f8-bcbb-a85643c4c66a" providerId="ADAL" clId="{EF18E913-4EB6-45B9-AD98-96EB3BEA51B9}" dt="2025-07-14T08:44:22.857" v="62"/>
          <ac:spMkLst>
            <pc:docMk/>
            <pc:sldMk cId="2069326774" sldId="317"/>
            <ac:spMk id="18" creationId="{48028406-6AB2-78D9-3DD7-F06EB9C1F2A2}"/>
          </ac:spMkLst>
        </pc:spChg>
        <pc:spChg chg="add mod ord">
          <ac:chgData name="Juliet Kennard" userId="171ce03e-ecb9-44f8-bcbb-a85643c4c66a" providerId="ADAL" clId="{EF18E913-4EB6-45B9-AD98-96EB3BEA51B9}" dt="2025-07-14T08:46:10.076" v="75" actId="167"/>
          <ac:spMkLst>
            <pc:docMk/>
            <pc:sldMk cId="2069326774" sldId="317"/>
            <ac:spMk id="19" creationId="{D03F677F-BC1B-2524-52E3-BE8F641A451D}"/>
          </ac:spMkLst>
        </pc:spChg>
        <pc:spChg chg="mod">
          <ac:chgData name="Juliet Kennard" userId="171ce03e-ecb9-44f8-bcbb-a85643c4c66a" providerId="ADAL" clId="{EF18E913-4EB6-45B9-AD98-96EB3BEA51B9}" dt="2025-07-14T08:46:58.412" v="82"/>
          <ac:spMkLst>
            <pc:docMk/>
            <pc:sldMk cId="2069326774" sldId="317"/>
            <ac:spMk id="21" creationId="{C21B3A1A-118D-9447-B05A-A2FB990335A2}"/>
          </ac:spMkLst>
        </pc:spChg>
        <pc:spChg chg="mod">
          <ac:chgData name="Juliet Kennard" userId="171ce03e-ecb9-44f8-bcbb-a85643c4c66a" providerId="ADAL" clId="{EF18E913-4EB6-45B9-AD98-96EB3BEA51B9}" dt="2025-07-14T08:46:58.412" v="82"/>
          <ac:spMkLst>
            <pc:docMk/>
            <pc:sldMk cId="2069326774" sldId="317"/>
            <ac:spMk id="78" creationId="{9E97ABDE-D8E3-39DF-5F7B-93EBC07146F9}"/>
          </ac:spMkLst>
        </pc:spChg>
        <pc:spChg chg="mod">
          <ac:chgData name="Juliet Kennard" userId="171ce03e-ecb9-44f8-bcbb-a85643c4c66a" providerId="ADAL" clId="{EF18E913-4EB6-45B9-AD98-96EB3BEA51B9}" dt="2025-07-14T08:46:58.412" v="82"/>
          <ac:spMkLst>
            <pc:docMk/>
            <pc:sldMk cId="2069326774" sldId="317"/>
            <ac:spMk id="79" creationId="{2C87A269-EE48-BCC9-577E-D75D2A8C7996}"/>
          </ac:spMkLst>
        </pc:spChg>
        <pc:spChg chg="mod">
          <ac:chgData name="Juliet Kennard" userId="171ce03e-ecb9-44f8-bcbb-a85643c4c66a" providerId="ADAL" clId="{EF18E913-4EB6-45B9-AD98-96EB3BEA51B9}" dt="2025-07-14T08:46:58.412" v="82"/>
          <ac:spMkLst>
            <pc:docMk/>
            <pc:sldMk cId="2069326774" sldId="317"/>
            <ac:spMk id="80" creationId="{AB8F6B90-C15B-197C-F4A2-57E4C5DD91DE}"/>
          </ac:spMkLst>
        </pc:spChg>
        <pc:spChg chg="mod">
          <ac:chgData name="Juliet Kennard" userId="171ce03e-ecb9-44f8-bcbb-a85643c4c66a" providerId="ADAL" clId="{EF18E913-4EB6-45B9-AD98-96EB3BEA51B9}" dt="2025-07-14T08:46:58.412" v="82"/>
          <ac:spMkLst>
            <pc:docMk/>
            <pc:sldMk cId="2069326774" sldId="317"/>
            <ac:spMk id="81" creationId="{39545E56-15C5-87E4-43A0-6BBD58B3B862}"/>
          </ac:spMkLst>
        </pc:spChg>
        <pc:spChg chg="mod">
          <ac:chgData name="Juliet Kennard" userId="171ce03e-ecb9-44f8-bcbb-a85643c4c66a" providerId="ADAL" clId="{EF18E913-4EB6-45B9-AD98-96EB3BEA51B9}" dt="2025-07-14T08:46:58.412" v="82"/>
          <ac:spMkLst>
            <pc:docMk/>
            <pc:sldMk cId="2069326774" sldId="317"/>
            <ac:spMk id="84" creationId="{9B590F9A-A7D5-8254-79A8-DFE29C9B129B}"/>
          </ac:spMkLst>
        </pc:spChg>
        <pc:spChg chg="mod">
          <ac:chgData name="Juliet Kennard" userId="171ce03e-ecb9-44f8-bcbb-a85643c4c66a" providerId="ADAL" clId="{EF18E913-4EB6-45B9-AD98-96EB3BEA51B9}" dt="2025-07-14T08:46:58.412" v="82"/>
          <ac:spMkLst>
            <pc:docMk/>
            <pc:sldMk cId="2069326774" sldId="317"/>
            <ac:spMk id="89" creationId="{AE3E9496-C879-1864-0D9A-97AE5C52BB16}"/>
          </ac:spMkLst>
        </pc:spChg>
        <pc:spChg chg="mod">
          <ac:chgData name="Juliet Kennard" userId="171ce03e-ecb9-44f8-bcbb-a85643c4c66a" providerId="ADAL" clId="{EF18E913-4EB6-45B9-AD98-96EB3BEA51B9}" dt="2025-07-14T08:46:58.412" v="82"/>
          <ac:spMkLst>
            <pc:docMk/>
            <pc:sldMk cId="2069326774" sldId="317"/>
            <ac:spMk id="91" creationId="{D76A5EF1-45BE-C4F9-1F97-BDBE81353935}"/>
          </ac:spMkLst>
        </pc:spChg>
        <pc:spChg chg="mod">
          <ac:chgData name="Juliet Kennard" userId="171ce03e-ecb9-44f8-bcbb-a85643c4c66a" providerId="ADAL" clId="{EF18E913-4EB6-45B9-AD98-96EB3BEA51B9}" dt="2025-07-14T08:46:58.412" v="82"/>
          <ac:spMkLst>
            <pc:docMk/>
            <pc:sldMk cId="2069326774" sldId="317"/>
            <ac:spMk id="93" creationId="{A165850F-AE9B-2738-44E6-52FF4CD1B62E}"/>
          </ac:spMkLst>
        </pc:spChg>
        <pc:spChg chg="mod">
          <ac:chgData name="Juliet Kennard" userId="171ce03e-ecb9-44f8-bcbb-a85643c4c66a" providerId="ADAL" clId="{EF18E913-4EB6-45B9-AD98-96EB3BEA51B9}" dt="2025-07-14T08:46:58.412" v="82"/>
          <ac:spMkLst>
            <pc:docMk/>
            <pc:sldMk cId="2069326774" sldId="317"/>
            <ac:spMk id="96" creationId="{BF0E005E-CCD8-D75A-7E28-899F905FBB02}"/>
          </ac:spMkLst>
        </pc:spChg>
        <pc:spChg chg="add mod ord">
          <ac:chgData name="Juliet Kennard" userId="171ce03e-ecb9-44f8-bcbb-a85643c4c66a" providerId="ADAL" clId="{EF18E913-4EB6-45B9-AD98-96EB3BEA51B9}" dt="2025-07-14T09:04:04.627" v="276" actId="14100"/>
          <ac:spMkLst>
            <pc:docMk/>
            <pc:sldMk cId="2069326774" sldId="317"/>
            <ac:spMk id="100" creationId="{E4A6DFB5-D153-2204-B907-90F867843B3A}"/>
          </ac:spMkLst>
        </pc:spChg>
        <pc:spChg chg="mod">
          <ac:chgData name="Juliet Kennard" userId="171ce03e-ecb9-44f8-bcbb-a85643c4c66a" providerId="ADAL" clId="{EF18E913-4EB6-45B9-AD98-96EB3BEA51B9}" dt="2025-07-14T08:51:46.979" v="139"/>
          <ac:spMkLst>
            <pc:docMk/>
            <pc:sldMk cId="2069326774" sldId="317"/>
            <ac:spMk id="103" creationId="{7D43D66C-E884-29A4-7C6C-E698D21EC670}"/>
          </ac:spMkLst>
        </pc:spChg>
        <pc:spChg chg="mod">
          <ac:chgData name="Juliet Kennard" userId="171ce03e-ecb9-44f8-bcbb-a85643c4c66a" providerId="ADAL" clId="{EF18E913-4EB6-45B9-AD98-96EB3BEA51B9}" dt="2025-07-14T08:51:55.160" v="143" actId="1076"/>
          <ac:spMkLst>
            <pc:docMk/>
            <pc:sldMk cId="2069326774" sldId="317"/>
            <ac:spMk id="105" creationId="{2BCB3A3F-8988-5F4A-54EC-C32F9457045C}"/>
          </ac:spMkLst>
        </pc:spChg>
        <pc:spChg chg="mod">
          <ac:chgData name="Juliet Kennard" userId="171ce03e-ecb9-44f8-bcbb-a85643c4c66a" providerId="ADAL" clId="{EF18E913-4EB6-45B9-AD98-96EB3BEA51B9}" dt="2025-07-14T08:46:31.864" v="77" actId="165"/>
          <ac:spMkLst>
            <pc:docMk/>
            <pc:sldMk cId="2069326774" sldId="317"/>
            <ac:spMk id="131" creationId="{51492435-D3E8-A1B0-63F5-3AB2FC294350}"/>
          </ac:spMkLst>
        </pc:spChg>
        <pc:spChg chg="mod">
          <ac:chgData name="Juliet Kennard" userId="171ce03e-ecb9-44f8-bcbb-a85643c4c66a" providerId="ADAL" clId="{EF18E913-4EB6-45B9-AD98-96EB3BEA51B9}" dt="2025-07-14T08:46:31.864" v="77" actId="165"/>
          <ac:spMkLst>
            <pc:docMk/>
            <pc:sldMk cId="2069326774" sldId="317"/>
            <ac:spMk id="142" creationId="{4447267A-BD66-91F5-07CA-FC188C24C9DC}"/>
          </ac:spMkLst>
        </pc:spChg>
        <pc:spChg chg="mod">
          <ac:chgData name="Juliet Kennard" userId="171ce03e-ecb9-44f8-bcbb-a85643c4c66a" providerId="ADAL" clId="{EF18E913-4EB6-45B9-AD98-96EB3BEA51B9}" dt="2025-07-14T08:46:31.864" v="77" actId="165"/>
          <ac:spMkLst>
            <pc:docMk/>
            <pc:sldMk cId="2069326774" sldId="317"/>
            <ac:spMk id="144" creationId="{9689EB75-E678-7755-628A-B3C23CB31B50}"/>
          </ac:spMkLst>
        </pc:spChg>
        <pc:spChg chg="mod">
          <ac:chgData name="Juliet Kennard" userId="171ce03e-ecb9-44f8-bcbb-a85643c4c66a" providerId="ADAL" clId="{EF18E913-4EB6-45B9-AD98-96EB3BEA51B9}" dt="2025-07-14T08:46:31.864" v="77" actId="165"/>
          <ac:spMkLst>
            <pc:docMk/>
            <pc:sldMk cId="2069326774" sldId="317"/>
            <ac:spMk id="145" creationId="{5C0F1E92-582A-9E94-9960-7279BD64053D}"/>
          </ac:spMkLst>
        </pc:spChg>
        <pc:spChg chg="mod">
          <ac:chgData name="Juliet Kennard" userId="171ce03e-ecb9-44f8-bcbb-a85643c4c66a" providerId="ADAL" clId="{EF18E913-4EB6-45B9-AD98-96EB3BEA51B9}" dt="2025-07-14T08:46:31.864" v="77" actId="165"/>
          <ac:spMkLst>
            <pc:docMk/>
            <pc:sldMk cId="2069326774" sldId="317"/>
            <ac:spMk id="146" creationId="{C8E82778-BBFE-73C0-7E5D-F6444F2CD57A}"/>
          </ac:spMkLst>
        </pc:spChg>
        <pc:spChg chg="mod">
          <ac:chgData name="Juliet Kennard" userId="171ce03e-ecb9-44f8-bcbb-a85643c4c66a" providerId="ADAL" clId="{EF18E913-4EB6-45B9-AD98-96EB3BEA51B9}" dt="2025-07-14T08:46:31.864" v="77" actId="165"/>
          <ac:spMkLst>
            <pc:docMk/>
            <pc:sldMk cId="2069326774" sldId="317"/>
            <ac:spMk id="149" creationId="{5451539E-DB6C-B201-60FC-B7156C747B8D}"/>
          </ac:spMkLst>
        </pc:spChg>
        <pc:spChg chg="mod">
          <ac:chgData name="Juliet Kennard" userId="171ce03e-ecb9-44f8-bcbb-a85643c4c66a" providerId="ADAL" clId="{EF18E913-4EB6-45B9-AD98-96EB3BEA51B9}" dt="2025-07-14T08:33:52.680" v="7" actId="165"/>
          <ac:spMkLst>
            <pc:docMk/>
            <pc:sldMk cId="2069326774" sldId="317"/>
            <ac:spMk id="160" creationId="{C5E20C93-061C-E714-E022-285B1ACE8510}"/>
          </ac:spMkLst>
        </pc:spChg>
        <pc:spChg chg="mod">
          <ac:chgData name="Juliet Kennard" userId="171ce03e-ecb9-44f8-bcbb-a85643c4c66a" providerId="ADAL" clId="{EF18E913-4EB6-45B9-AD98-96EB3BEA51B9}" dt="2025-07-14T08:33:52.680" v="7" actId="165"/>
          <ac:spMkLst>
            <pc:docMk/>
            <pc:sldMk cId="2069326774" sldId="317"/>
            <ac:spMk id="161" creationId="{17B7B928-D3B6-DAA6-09DF-153CA13428FB}"/>
          </ac:spMkLst>
        </pc:spChg>
        <pc:spChg chg="mod">
          <ac:chgData name="Juliet Kennard" userId="171ce03e-ecb9-44f8-bcbb-a85643c4c66a" providerId="ADAL" clId="{EF18E913-4EB6-45B9-AD98-96EB3BEA51B9}" dt="2025-07-14T08:58:23.603" v="224"/>
          <ac:spMkLst>
            <pc:docMk/>
            <pc:sldMk cId="2069326774" sldId="317"/>
            <ac:spMk id="186" creationId="{B03D20F4-400F-CBDF-E766-778859CDE91A}"/>
          </ac:spMkLst>
        </pc:spChg>
        <pc:spChg chg="mod">
          <ac:chgData name="Juliet Kennard" userId="171ce03e-ecb9-44f8-bcbb-a85643c4c66a" providerId="ADAL" clId="{EF18E913-4EB6-45B9-AD98-96EB3BEA51B9}" dt="2025-07-14T08:58:23.603" v="224"/>
          <ac:spMkLst>
            <pc:docMk/>
            <pc:sldMk cId="2069326774" sldId="317"/>
            <ac:spMk id="189" creationId="{7BA222ED-837F-BCC0-B578-EFC3AA841CF4}"/>
          </ac:spMkLst>
        </pc:spChg>
        <pc:spChg chg="mod">
          <ac:chgData name="Juliet Kennard" userId="171ce03e-ecb9-44f8-bcbb-a85643c4c66a" providerId="ADAL" clId="{EF18E913-4EB6-45B9-AD98-96EB3BEA51B9}" dt="2025-07-14T08:58:55.614" v="231"/>
          <ac:spMkLst>
            <pc:docMk/>
            <pc:sldMk cId="2069326774" sldId="317"/>
            <ac:spMk id="191" creationId="{7BE90EE3-F8D5-B428-40A5-A590E2B74010}"/>
          </ac:spMkLst>
        </pc:spChg>
        <pc:spChg chg="mod">
          <ac:chgData name="Juliet Kennard" userId="171ce03e-ecb9-44f8-bcbb-a85643c4c66a" providerId="ADAL" clId="{EF18E913-4EB6-45B9-AD98-96EB3BEA51B9}" dt="2025-07-14T08:58:55.614" v="231"/>
          <ac:spMkLst>
            <pc:docMk/>
            <pc:sldMk cId="2069326774" sldId="317"/>
            <ac:spMk id="194" creationId="{6493E3C5-BEC1-38FA-6270-B4497AFFC4AD}"/>
          </ac:spMkLst>
        </pc:spChg>
        <pc:spChg chg="mod">
          <ac:chgData name="Juliet Kennard" userId="171ce03e-ecb9-44f8-bcbb-a85643c4c66a" providerId="ADAL" clId="{EF18E913-4EB6-45B9-AD98-96EB3BEA51B9}" dt="2025-07-14T08:59:26.131" v="240"/>
          <ac:spMkLst>
            <pc:docMk/>
            <pc:sldMk cId="2069326774" sldId="317"/>
            <ac:spMk id="196" creationId="{26FDD68B-7B4D-F976-508D-0B19D04B87A5}"/>
          </ac:spMkLst>
        </pc:spChg>
        <pc:spChg chg="mod">
          <ac:chgData name="Juliet Kennard" userId="171ce03e-ecb9-44f8-bcbb-a85643c4c66a" providerId="ADAL" clId="{EF18E913-4EB6-45B9-AD98-96EB3BEA51B9}" dt="2025-07-14T08:59:26.131" v="240"/>
          <ac:spMkLst>
            <pc:docMk/>
            <pc:sldMk cId="2069326774" sldId="317"/>
            <ac:spMk id="199" creationId="{02054620-5857-F716-E7F2-7379E94F504C}"/>
          </ac:spMkLst>
        </pc:spChg>
        <pc:spChg chg="del">
          <ac:chgData name="Juliet Kennard" userId="171ce03e-ecb9-44f8-bcbb-a85643c4c66a" providerId="ADAL" clId="{EF18E913-4EB6-45B9-AD98-96EB3BEA51B9}" dt="2025-07-14T08:33:37.789" v="6" actId="478"/>
          <ac:spMkLst>
            <pc:docMk/>
            <pc:sldMk cId="2069326774" sldId="317"/>
            <ac:spMk id="206" creationId="{DD696D4D-547D-5624-D87C-48B833BEAF76}"/>
          </ac:spMkLst>
        </pc:spChg>
        <pc:spChg chg="mod">
          <ac:chgData name="Juliet Kennard" userId="171ce03e-ecb9-44f8-bcbb-a85643c4c66a" providerId="ADAL" clId="{EF18E913-4EB6-45B9-AD98-96EB3BEA51B9}" dt="2025-07-14T08:50:21.245" v="117" actId="1076"/>
          <ac:spMkLst>
            <pc:docMk/>
            <pc:sldMk cId="2069326774" sldId="317"/>
            <ac:spMk id="221" creationId="{50290574-A3D6-B025-DD75-F91CC6F9C8BB}"/>
          </ac:spMkLst>
        </pc:spChg>
        <pc:spChg chg="mod">
          <ac:chgData name="Juliet Kennard" userId="171ce03e-ecb9-44f8-bcbb-a85643c4c66a" providerId="ADAL" clId="{EF18E913-4EB6-45B9-AD98-96EB3BEA51B9}" dt="2025-07-14T08:53:04.163" v="151" actId="14100"/>
          <ac:spMkLst>
            <pc:docMk/>
            <pc:sldMk cId="2069326774" sldId="317"/>
            <ac:spMk id="222" creationId="{8DE4A856-4CA9-BBB0-9A5F-C5BD4DA95FA7}"/>
          </ac:spMkLst>
        </pc:spChg>
        <pc:spChg chg="del">
          <ac:chgData name="Juliet Kennard" userId="171ce03e-ecb9-44f8-bcbb-a85643c4c66a" providerId="ADAL" clId="{EF18E913-4EB6-45B9-AD98-96EB3BEA51B9}" dt="2025-07-14T08:35:14.692" v="21" actId="478"/>
          <ac:spMkLst>
            <pc:docMk/>
            <pc:sldMk cId="2069326774" sldId="317"/>
            <ac:spMk id="223" creationId="{CA15FE92-3CA9-99D7-741F-E5F4A7DB1113}"/>
          </ac:spMkLst>
        </pc:spChg>
        <pc:spChg chg="mod">
          <ac:chgData name="Juliet Kennard" userId="171ce03e-ecb9-44f8-bcbb-a85643c4c66a" providerId="ADAL" clId="{EF18E913-4EB6-45B9-AD98-96EB3BEA51B9}" dt="2025-07-14T08:53:19.356" v="152"/>
          <ac:spMkLst>
            <pc:docMk/>
            <pc:sldMk cId="2069326774" sldId="317"/>
            <ac:spMk id="224" creationId="{EFA7F152-2A40-D24E-9F65-D9D73B156D38}"/>
          </ac:spMkLst>
        </pc:spChg>
        <pc:spChg chg="mod">
          <ac:chgData name="Juliet Kennard" userId="171ce03e-ecb9-44f8-bcbb-a85643c4c66a" providerId="ADAL" clId="{EF18E913-4EB6-45B9-AD98-96EB3BEA51B9}" dt="2025-07-14T08:53:50.678" v="180" actId="14100"/>
          <ac:spMkLst>
            <pc:docMk/>
            <pc:sldMk cId="2069326774" sldId="317"/>
            <ac:spMk id="226" creationId="{708B3830-D39F-0D57-983C-D0870598C9E8}"/>
          </ac:spMkLst>
        </pc:spChg>
        <pc:spChg chg="mod">
          <ac:chgData name="Juliet Kennard" userId="171ce03e-ecb9-44f8-bcbb-a85643c4c66a" providerId="ADAL" clId="{EF18E913-4EB6-45B9-AD98-96EB3BEA51B9}" dt="2025-07-14T09:04:21.087" v="277"/>
          <ac:spMkLst>
            <pc:docMk/>
            <pc:sldMk cId="2069326774" sldId="317"/>
            <ac:spMk id="227" creationId="{53563CC5-5A3E-72E8-F185-3B4CFB77D1DB}"/>
          </ac:spMkLst>
        </pc:spChg>
        <pc:spChg chg="mod">
          <ac:chgData name="Juliet Kennard" userId="171ce03e-ecb9-44f8-bcbb-a85643c4c66a" providerId="ADAL" clId="{EF18E913-4EB6-45B9-AD98-96EB3BEA51B9}" dt="2025-07-14T08:36:35.317" v="36" actId="1076"/>
          <ac:spMkLst>
            <pc:docMk/>
            <pc:sldMk cId="2069326774" sldId="317"/>
            <ac:spMk id="235" creationId="{E7515C66-84E1-019A-1F90-D53E4F997E4C}"/>
          </ac:spMkLst>
        </pc:spChg>
        <pc:spChg chg="mod">
          <ac:chgData name="Juliet Kennard" userId="171ce03e-ecb9-44f8-bcbb-a85643c4c66a" providerId="ADAL" clId="{EF18E913-4EB6-45B9-AD98-96EB3BEA51B9}" dt="2025-07-14T08:36:41.221" v="37" actId="165"/>
          <ac:spMkLst>
            <pc:docMk/>
            <pc:sldMk cId="2069326774" sldId="317"/>
            <ac:spMk id="246" creationId="{6E64C42A-701A-04B5-81E0-CA1CE5304156}"/>
          </ac:spMkLst>
        </pc:spChg>
        <pc:spChg chg="mod">
          <ac:chgData name="Juliet Kennard" userId="171ce03e-ecb9-44f8-bcbb-a85643c4c66a" providerId="ADAL" clId="{EF18E913-4EB6-45B9-AD98-96EB3BEA51B9}" dt="2025-07-14T08:36:41.221" v="37" actId="165"/>
          <ac:spMkLst>
            <pc:docMk/>
            <pc:sldMk cId="2069326774" sldId="317"/>
            <ac:spMk id="249" creationId="{22778F8F-2489-5C5A-7864-98711CC6FE17}"/>
          </ac:spMkLst>
        </pc:spChg>
        <pc:spChg chg="mod">
          <ac:chgData name="Juliet Kennard" userId="171ce03e-ecb9-44f8-bcbb-a85643c4c66a" providerId="ADAL" clId="{EF18E913-4EB6-45B9-AD98-96EB3BEA51B9}" dt="2025-07-14T08:36:41.221" v="37" actId="165"/>
          <ac:spMkLst>
            <pc:docMk/>
            <pc:sldMk cId="2069326774" sldId="317"/>
            <ac:spMk id="251" creationId="{EE28A201-2E78-3A79-22AC-C3796F7D8B0B}"/>
          </ac:spMkLst>
        </pc:spChg>
        <pc:spChg chg="mod">
          <ac:chgData name="Juliet Kennard" userId="171ce03e-ecb9-44f8-bcbb-a85643c4c66a" providerId="ADAL" clId="{EF18E913-4EB6-45B9-AD98-96EB3BEA51B9}" dt="2025-07-14T08:36:41.221" v="37" actId="165"/>
          <ac:spMkLst>
            <pc:docMk/>
            <pc:sldMk cId="2069326774" sldId="317"/>
            <ac:spMk id="254" creationId="{847CEAB3-40FB-FC32-893B-4FCF6BAD13BA}"/>
          </ac:spMkLst>
        </pc:spChg>
        <pc:spChg chg="mod">
          <ac:chgData name="Juliet Kennard" userId="171ce03e-ecb9-44f8-bcbb-a85643c4c66a" providerId="ADAL" clId="{EF18E913-4EB6-45B9-AD98-96EB3BEA51B9}" dt="2025-07-14T08:55:02.125" v="223" actId="113"/>
          <ac:spMkLst>
            <pc:docMk/>
            <pc:sldMk cId="2069326774" sldId="317"/>
            <ac:spMk id="255" creationId="{B7852200-BB11-B7B3-17A3-2793BC284CB2}"/>
          </ac:spMkLst>
        </pc:spChg>
        <pc:spChg chg="mod">
          <ac:chgData name="Juliet Kennard" userId="171ce03e-ecb9-44f8-bcbb-a85643c4c66a" providerId="ADAL" clId="{EF18E913-4EB6-45B9-AD98-96EB3BEA51B9}" dt="2025-07-14T08:46:31.864" v="77" actId="165"/>
          <ac:spMkLst>
            <pc:docMk/>
            <pc:sldMk cId="2069326774" sldId="317"/>
            <ac:spMk id="257" creationId="{437C8C3B-C223-6226-569A-6CD8CE2DFFBA}"/>
          </ac:spMkLst>
        </pc:spChg>
        <pc:spChg chg="mod">
          <ac:chgData name="Juliet Kennard" userId="171ce03e-ecb9-44f8-bcbb-a85643c4c66a" providerId="ADAL" clId="{EF18E913-4EB6-45B9-AD98-96EB3BEA51B9}" dt="2025-07-14T08:46:31.864" v="77" actId="165"/>
          <ac:spMkLst>
            <pc:docMk/>
            <pc:sldMk cId="2069326774" sldId="317"/>
            <ac:spMk id="262" creationId="{CA37F5AD-EB4A-91E1-2730-295331BB3132}"/>
          </ac:spMkLst>
        </pc:spChg>
        <pc:spChg chg="del mod">
          <ac:chgData name="Juliet Kennard" userId="171ce03e-ecb9-44f8-bcbb-a85643c4c66a" providerId="ADAL" clId="{EF18E913-4EB6-45B9-AD98-96EB3BEA51B9}" dt="2025-07-14T08:44:21.669" v="61" actId="478"/>
          <ac:spMkLst>
            <pc:docMk/>
            <pc:sldMk cId="2069326774" sldId="317"/>
            <ac:spMk id="267" creationId="{78ED1AA5-3631-E27A-926A-CD9DD70A3A3A}"/>
          </ac:spMkLst>
        </pc:spChg>
        <pc:spChg chg="del mod">
          <ac:chgData name="Juliet Kennard" userId="171ce03e-ecb9-44f8-bcbb-a85643c4c66a" providerId="ADAL" clId="{EF18E913-4EB6-45B9-AD98-96EB3BEA51B9}" dt="2025-07-14T08:44:17.932" v="60" actId="478"/>
          <ac:spMkLst>
            <pc:docMk/>
            <pc:sldMk cId="2069326774" sldId="317"/>
            <ac:spMk id="268" creationId="{1DA15101-D4A8-6A7F-4155-CCDCFFB6543F}"/>
          </ac:spMkLst>
        </pc:spChg>
        <pc:spChg chg="mod">
          <ac:chgData name="Juliet Kennard" userId="171ce03e-ecb9-44f8-bcbb-a85643c4c66a" providerId="ADAL" clId="{EF18E913-4EB6-45B9-AD98-96EB3BEA51B9}" dt="2025-07-14T08:39:23.488" v="45" actId="164"/>
          <ac:spMkLst>
            <pc:docMk/>
            <pc:sldMk cId="2069326774" sldId="317"/>
            <ac:spMk id="269" creationId="{1427C100-1D59-FC11-2886-67E23F4067BE}"/>
          </ac:spMkLst>
        </pc:spChg>
        <pc:spChg chg="mod topLvl">
          <ac:chgData name="Juliet Kennard" userId="171ce03e-ecb9-44f8-bcbb-a85643c4c66a" providerId="ADAL" clId="{EF18E913-4EB6-45B9-AD98-96EB3BEA51B9}" dt="2025-07-14T08:46:43.827" v="79" actId="165"/>
          <ac:spMkLst>
            <pc:docMk/>
            <pc:sldMk cId="2069326774" sldId="317"/>
            <ac:spMk id="273" creationId="{F95FC4A6-C061-6A29-0841-CBBFCB7E0746}"/>
          </ac:spMkLst>
        </pc:spChg>
        <pc:spChg chg="mod ord">
          <ac:chgData name="Juliet Kennard" userId="171ce03e-ecb9-44f8-bcbb-a85643c4c66a" providerId="ADAL" clId="{EF18E913-4EB6-45B9-AD98-96EB3BEA51B9}" dt="2025-07-14T08:46:43.827" v="79" actId="165"/>
          <ac:spMkLst>
            <pc:docMk/>
            <pc:sldMk cId="2069326774" sldId="317"/>
            <ac:spMk id="274" creationId="{1DAC7891-E906-1BE9-C4FC-AD15FB57A7BB}"/>
          </ac:spMkLst>
        </pc:spChg>
        <pc:spChg chg="mod">
          <ac:chgData name="Juliet Kennard" userId="171ce03e-ecb9-44f8-bcbb-a85643c4c66a" providerId="ADAL" clId="{EF18E913-4EB6-45B9-AD98-96EB3BEA51B9}" dt="2025-07-14T08:46:43.827" v="79" actId="165"/>
          <ac:spMkLst>
            <pc:docMk/>
            <pc:sldMk cId="2069326774" sldId="317"/>
            <ac:spMk id="275" creationId="{54213189-9D6D-F13B-2FA9-D9CDCBD66DB4}"/>
          </ac:spMkLst>
        </pc:spChg>
        <pc:spChg chg="mod">
          <ac:chgData name="Juliet Kennard" userId="171ce03e-ecb9-44f8-bcbb-a85643c4c66a" providerId="ADAL" clId="{EF18E913-4EB6-45B9-AD98-96EB3BEA51B9}" dt="2025-07-14T08:46:31.864" v="77" actId="165"/>
          <ac:spMkLst>
            <pc:docMk/>
            <pc:sldMk cId="2069326774" sldId="317"/>
            <ac:spMk id="279" creationId="{62C5E222-1B9B-FE49-BBDC-4A1B86963DCA}"/>
          </ac:spMkLst>
        </pc:spChg>
        <pc:spChg chg="mod">
          <ac:chgData name="Juliet Kennard" userId="171ce03e-ecb9-44f8-bcbb-a85643c4c66a" providerId="ADAL" clId="{EF18E913-4EB6-45B9-AD98-96EB3BEA51B9}" dt="2025-07-14T08:34:49.852" v="15" actId="164"/>
          <ac:spMkLst>
            <pc:docMk/>
            <pc:sldMk cId="2069326774" sldId="317"/>
            <ac:spMk id="281" creationId="{505959BE-BA4A-2175-B896-31CC64783D6E}"/>
          </ac:spMkLst>
        </pc:spChg>
        <pc:spChg chg="del">
          <ac:chgData name="Juliet Kennard" userId="171ce03e-ecb9-44f8-bcbb-a85643c4c66a" providerId="ADAL" clId="{EF18E913-4EB6-45B9-AD98-96EB3BEA51B9}" dt="2025-07-14T08:51:31.165" v="135" actId="478"/>
          <ac:spMkLst>
            <pc:docMk/>
            <pc:sldMk cId="2069326774" sldId="317"/>
            <ac:spMk id="286" creationId="{38941002-FB09-1181-79FB-17F0EFF3750C}"/>
          </ac:spMkLst>
        </pc:spChg>
        <pc:spChg chg="del">
          <ac:chgData name="Juliet Kennard" userId="171ce03e-ecb9-44f8-bcbb-a85643c4c66a" providerId="ADAL" clId="{EF18E913-4EB6-45B9-AD98-96EB3BEA51B9}" dt="2025-07-14T08:51:34.925" v="136" actId="478"/>
          <ac:spMkLst>
            <pc:docMk/>
            <pc:sldMk cId="2069326774" sldId="317"/>
            <ac:spMk id="287" creationId="{DF49028D-95C1-B033-7D19-B15F9C8415DD}"/>
          </ac:spMkLst>
        </pc:spChg>
        <pc:spChg chg="del">
          <ac:chgData name="Juliet Kennard" userId="171ce03e-ecb9-44f8-bcbb-a85643c4c66a" providerId="ADAL" clId="{EF18E913-4EB6-45B9-AD98-96EB3BEA51B9}" dt="2025-07-14T08:36:16.011" v="31" actId="478"/>
          <ac:spMkLst>
            <pc:docMk/>
            <pc:sldMk cId="2069326774" sldId="317"/>
            <ac:spMk id="288" creationId="{1EDD9255-1939-7B13-21C3-049ADC3CB035}"/>
          </ac:spMkLst>
        </pc:spChg>
        <pc:spChg chg="del">
          <ac:chgData name="Juliet Kennard" userId="171ce03e-ecb9-44f8-bcbb-a85643c4c66a" providerId="ADAL" clId="{EF18E913-4EB6-45B9-AD98-96EB3BEA51B9}" dt="2025-07-14T08:36:18.395" v="33" actId="478"/>
          <ac:spMkLst>
            <pc:docMk/>
            <pc:sldMk cId="2069326774" sldId="317"/>
            <ac:spMk id="289" creationId="{4BA8DEAA-B2CC-D96C-B1D4-7EB563E92BC7}"/>
          </ac:spMkLst>
        </pc:spChg>
        <pc:spChg chg="del">
          <ac:chgData name="Juliet Kennard" userId="171ce03e-ecb9-44f8-bcbb-a85643c4c66a" providerId="ADAL" clId="{EF18E913-4EB6-45B9-AD98-96EB3BEA51B9}" dt="2025-07-14T08:35:00.387" v="17" actId="478"/>
          <ac:spMkLst>
            <pc:docMk/>
            <pc:sldMk cId="2069326774" sldId="317"/>
            <ac:spMk id="290" creationId="{02A92C99-D336-2222-21C7-EE788C2279B7}"/>
          </ac:spMkLst>
        </pc:spChg>
        <pc:spChg chg="del">
          <ac:chgData name="Juliet Kennard" userId="171ce03e-ecb9-44f8-bcbb-a85643c4c66a" providerId="ADAL" clId="{EF18E913-4EB6-45B9-AD98-96EB3BEA51B9}" dt="2025-07-14T08:36:16.971" v="32" actId="478"/>
          <ac:spMkLst>
            <pc:docMk/>
            <pc:sldMk cId="2069326774" sldId="317"/>
            <ac:spMk id="291" creationId="{834D056D-40DA-791E-B83F-FE6DC044F946}"/>
          </ac:spMkLst>
        </pc:spChg>
        <pc:grpChg chg="add del">
          <ac:chgData name="Juliet Kennard" userId="171ce03e-ecb9-44f8-bcbb-a85643c4c66a" providerId="ADAL" clId="{EF18E913-4EB6-45B9-AD98-96EB3BEA51B9}" dt="2025-07-14T08:33:52.680" v="7" actId="165"/>
          <ac:grpSpMkLst>
            <pc:docMk/>
            <pc:sldMk cId="2069326774" sldId="317"/>
            <ac:grpSpMk id="2" creationId="{3710AED8-4188-4121-3FEE-EE66EEC3D507}"/>
          </ac:grpSpMkLst>
        </pc:grpChg>
        <pc:grpChg chg="del">
          <ac:chgData name="Juliet Kennard" userId="171ce03e-ecb9-44f8-bcbb-a85643c4c66a" providerId="ADAL" clId="{EF18E913-4EB6-45B9-AD98-96EB3BEA51B9}" dt="2025-07-14T08:34:01.451" v="10" actId="478"/>
          <ac:grpSpMkLst>
            <pc:docMk/>
            <pc:sldMk cId="2069326774" sldId="317"/>
            <ac:grpSpMk id="3" creationId="{9C3125AF-5AC6-667B-E8A0-966255FCA0BD}"/>
          </ac:grpSpMkLst>
        </pc:grpChg>
        <pc:grpChg chg="add mod">
          <ac:chgData name="Juliet Kennard" userId="171ce03e-ecb9-44f8-bcbb-a85643c4c66a" providerId="ADAL" clId="{EF18E913-4EB6-45B9-AD98-96EB3BEA51B9}" dt="2025-07-14T08:34:36.171" v="12" actId="1076"/>
          <ac:grpSpMkLst>
            <pc:docMk/>
            <pc:sldMk cId="2069326774" sldId="317"/>
            <ac:grpSpMk id="4" creationId="{3E2BDC7F-820E-33D3-A36D-8AAEB66ABB05}"/>
          </ac:grpSpMkLst>
        </pc:grpChg>
        <pc:grpChg chg="add mod">
          <ac:chgData name="Juliet Kennard" userId="171ce03e-ecb9-44f8-bcbb-a85643c4c66a" providerId="ADAL" clId="{EF18E913-4EB6-45B9-AD98-96EB3BEA51B9}" dt="2025-07-14T08:51:16.051" v="131" actId="1076"/>
          <ac:grpSpMkLst>
            <pc:docMk/>
            <pc:sldMk cId="2069326774" sldId="317"/>
            <ac:grpSpMk id="6" creationId="{74341E3D-F5C7-5E09-BC46-D0E31C0861D1}"/>
          </ac:grpSpMkLst>
        </pc:grpChg>
        <pc:grpChg chg="add mod">
          <ac:chgData name="Juliet Kennard" userId="171ce03e-ecb9-44f8-bcbb-a85643c4c66a" providerId="ADAL" clId="{EF18E913-4EB6-45B9-AD98-96EB3BEA51B9}" dt="2025-07-14T08:58:46.829" v="230" actId="1076"/>
          <ac:grpSpMkLst>
            <pc:docMk/>
            <pc:sldMk cId="2069326774" sldId="317"/>
            <ac:grpSpMk id="7" creationId="{0CD3FA22-ED2F-EE69-1E24-843C52945428}"/>
          </ac:grpSpMkLst>
        </pc:grpChg>
        <pc:grpChg chg="del">
          <ac:chgData name="Juliet Kennard" userId="171ce03e-ecb9-44f8-bcbb-a85643c4c66a" providerId="ADAL" clId="{EF18E913-4EB6-45B9-AD98-96EB3BEA51B9}" dt="2025-07-14T08:33:36.846" v="5" actId="478"/>
          <ac:grpSpMkLst>
            <pc:docMk/>
            <pc:sldMk cId="2069326774" sldId="317"/>
            <ac:grpSpMk id="10" creationId="{1128A5FF-A469-404C-8A5B-E77276CFA5C5}"/>
          </ac:grpSpMkLst>
        </pc:grpChg>
        <pc:grpChg chg="add mod ord">
          <ac:chgData name="Juliet Kennard" userId="171ce03e-ecb9-44f8-bcbb-a85643c4c66a" providerId="ADAL" clId="{EF18E913-4EB6-45B9-AD98-96EB3BEA51B9}" dt="2025-07-14T08:44:33.620" v="64" actId="167"/>
          <ac:grpSpMkLst>
            <pc:docMk/>
            <pc:sldMk cId="2069326774" sldId="317"/>
            <ac:grpSpMk id="13" creationId="{A2E2A5F7-08DB-4799-82B0-CCA10448E5F3}"/>
          </ac:grpSpMkLst>
        </pc:grpChg>
        <pc:grpChg chg="add mod ord">
          <ac:chgData name="Juliet Kennard" userId="171ce03e-ecb9-44f8-bcbb-a85643c4c66a" providerId="ADAL" clId="{EF18E913-4EB6-45B9-AD98-96EB3BEA51B9}" dt="2025-07-14T08:45:18.279" v="72" actId="167"/>
          <ac:grpSpMkLst>
            <pc:docMk/>
            <pc:sldMk cId="2069326774" sldId="317"/>
            <ac:grpSpMk id="16" creationId="{6A032176-0A44-F072-FF7D-59466B455115}"/>
          </ac:grpSpMkLst>
        </pc:grpChg>
        <pc:grpChg chg="mod">
          <ac:chgData name="Juliet Kennard" userId="171ce03e-ecb9-44f8-bcbb-a85643c4c66a" providerId="ADAL" clId="{EF18E913-4EB6-45B9-AD98-96EB3BEA51B9}" dt="2025-07-14T08:51:43.525" v="138" actId="1076"/>
          <ac:grpSpMkLst>
            <pc:docMk/>
            <pc:sldMk cId="2069326774" sldId="317"/>
            <ac:grpSpMk id="20" creationId="{275CF71D-F83F-E99A-9814-CFF65F45049D}"/>
          </ac:grpSpMkLst>
        </pc:grpChg>
        <pc:grpChg chg="mod">
          <ac:chgData name="Juliet Kennard" userId="171ce03e-ecb9-44f8-bcbb-a85643c4c66a" providerId="ADAL" clId="{EF18E913-4EB6-45B9-AD98-96EB3BEA51B9}" dt="2025-07-14T08:47:23.139" v="86" actId="14100"/>
          <ac:grpSpMkLst>
            <pc:docMk/>
            <pc:sldMk cId="2069326774" sldId="317"/>
            <ac:grpSpMk id="72" creationId="{D89BC876-6302-9148-108C-168FE0B72806}"/>
          </ac:grpSpMkLst>
        </pc:grpChg>
        <pc:grpChg chg="mod">
          <ac:chgData name="Juliet Kennard" userId="171ce03e-ecb9-44f8-bcbb-a85643c4c66a" providerId="ADAL" clId="{EF18E913-4EB6-45B9-AD98-96EB3BEA51B9}" dt="2025-07-14T08:52:06.674" v="144" actId="1076"/>
          <ac:grpSpMkLst>
            <pc:docMk/>
            <pc:sldMk cId="2069326774" sldId="317"/>
            <ac:grpSpMk id="102" creationId="{844574A3-E04D-D337-A03D-CF4DBB9EB868}"/>
          </ac:grpSpMkLst>
        </pc:grpChg>
        <pc:grpChg chg="mod">
          <ac:chgData name="Juliet Kennard" userId="171ce03e-ecb9-44f8-bcbb-a85643c4c66a" providerId="ADAL" clId="{EF18E913-4EB6-45B9-AD98-96EB3BEA51B9}" dt="2025-07-14T08:51:46.979" v="139"/>
          <ac:grpSpMkLst>
            <pc:docMk/>
            <pc:sldMk cId="2069326774" sldId="317"/>
            <ac:grpSpMk id="104" creationId="{59AEB5D0-5304-935A-415E-B8AC873A1ACD}"/>
          </ac:grpSpMkLst>
        </pc:grpChg>
        <pc:grpChg chg="mod">
          <ac:chgData name="Juliet Kennard" userId="171ce03e-ecb9-44f8-bcbb-a85643c4c66a" providerId="ADAL" clId="{EF18E913-4EB6-45B9-AD98-96EB3BEA51B9}" dt="2025-07-14T08:51:46.979" v="139"/>
          <ac:grpSpMkLst>
            <pc:docMk/>
            <pc:sldMk cId="2069326774" sldId="317"/>
            <ac:grpSpMk id="106" creationId="{13A106B5-38C3-23E9-1789-7CFA264FA103}"/>
          </ac:grpSpMkLst>
        </pc:grpChg>
        <pc:grpChg chg="mod">
          <ac:chgData name="Juliet Kennard" userId="171ce03e-ecb9-44f8-bcbb-a85643c4c66a" providerId="ADAL" clId="{EF18E913-4EB6-45B9-AD98-96EB3BEA51B9}" dt="2025-07-14T08:51:46.979" v="139"/>
          <ac:grpSpMkLst>
            <pc:docMk/>
            <pc:sldMk cId="2069326774" sldId="317"/>
            <ac:grpSpMk id="108" creationId="{95F98E31-E819-A44B-C966-999DE50D71D1}"/>
          </ac:grpSpMkLst>
        </pc:grpChg>
        <pc:grpChg chg="mod">
          <ac:chgData name="Juliet Kennard" userId="171ce03e-ecb9-44f8-bcbb-a85643c4c66a" providerId="ADAL" clId="{EF18E913-4EB6-45B9-AD98-96EB3BEA51B9}" dt="2025-07-14T08:51:46.979" v="139"/>
          <ac:grpSpMkLst>
            <pc:docMk/>
            <pc:sldMk cId="2069326774" sldId="317"/>
            <ac:grpSpMk id="109" creationId="{8FD8312C-7BBE-648E-440D-5B7F3B7A14D4}"/>
          </ac:grpSpMkLst>
        </pc:grpChg>
        <pc:grpChg chg="mod">
          <ac:chgData name="Juliet Kennard" userId="171ce03e-ecb9-44f8-bcbb-a85643c4c66a" providerId="ADAL" clId="{EF18E913-4EB6-45B9-AD98-96EB3BEA51B9}" dt="2025-07-14T08:51:46.979" v="139"/>
          <ac:grpSpMkLst>
            <pc:docMk/>
            <pc:sldMk cId="2069326774" sldId="317"/>
            <ac:grpSpMk id="110" creationId="{533FCA7A-A62D-9D83-419E-BA7B01BF2E9E}"/>
          </ac:grpSpMkLst>
        </pc:grpChg>
        <pc:grpChg chg="mod">
          <ac:chgData name="Juliet Kennard" userId="171ce03e-ecb9-44f8-bcbb-a85643c4c66a" providerId="ADAL" clId="{EF18E913-4EB6-45B9-AD98-96EB3BEA51B9}" dt="2025-07-14T08:51:46.979" v="139"/>
          <ac:grpSpMkLst>
            <pc:docMk/>
            <pc:sldMk cId="2069326774" sldId="317"/>
            <ac:grpSpMk id="111" creationId="{FEDAE044-66AE-26A4-C26C-461F435A0D82}"/>
          </ac:grpSpMkLst>
        </pc:grpChg>
        <pc:grpChg chg="mod">
          <ac:chgData name="Juliet Kennard" userId="171ce03e-ecb9-44f8-bcbb-a85643c4c66a" providerId="ADAL" clId="{EF18E913-4EB6-45B9-AD98-96EB3BEA51B9}" dt="2025-07-14T08:51:46.979" v="139"/>
          <ac:grpSpMkLst>
            <pc:docMk/>
            <pc:sldMk cId="2069326774" sldId="317"/>
            <ac:grpSpMk id="112" creationId="{E3D3266D-4B69-F30B-D4C6-AFA4FD15256F}"/>
          </ac:grpSpMkLst>
        </pc:grpChg>
        <pc:grpChg chg="mod">
          <ac:chgData name="Juliet Kennard" userId="171ce03e-ecb9-44f8-bcbb-a85643c4c66a" providerId="ADAL" clId="{EF18E913-4EB6-45B9-AD98-96EB3BEA51B9}" dt="2025-07-14T08:51:46.979" v="139"/>
          <ac:grpSpMkLst>
            <pc:docMk/>
            <pc:sldMk cId="2069326774" sldId="317"/>
            <ac:grpSpMk id="114" creationId="{5CA31E92-AAF1-861A-95D3-9657426D4760}"/>
          </ac:grpSpMkLst>
        </pc:grpChg>
        <pc:grpChg chg="del mod topLvl">
          <ac:chgData name="Juliet Kennard" userId="171ce03e-ecb9-44f8-bcbb-a85643c4c66a" providerId="ADAL" clId="{EF18E913-4EB6-45B9-AD98-96EB3BEA51B9}" dt="2025-07-14T08:33:54.738" v="8" actId="478"/>
          <ac:grpSpMkLst>
            <pc:docMk/>
            <pc:sldMk cId="2069326774" sldId="317"/>
            <ac:grpSpMk id="122" creationId="{FD9D9757-0A77-7549-7056-42B61B7E04BA}"/>
          </ac:grpSpMkLst>
        </pc:grpChg>
        <pc:grpChg chg="del mod topLvl">
          <ac:chgData name="Juliet Kennard" userId="171ce03e-ecb9-44f8-bcbb-a85643c4c66a" providerId="ADAL" clId="{EF18E913-4EB6-45B9-AD98-96EB3BEA51B9}" dt="2025-07-14T08:38:33.502" v="42" actId="478"/>
          <ac:grpSpMkLst>
            <pc:docMk/>
            <pc:sldMk cId="2069326774" sldId="317"/>
            <ac:grpSpMk id="123" creationId="{075345C0-0240-E779-0795-29DD1597326D}"/>
          </ac:grpSpMkLst>
        </pc:grpChg>
        <pc:grpChg chg="mod">
          <ac:chgData name="Juliet Kennard" userId="171ce03e-ecb9-44f8-bcbb-a85643c4c66a" providerId="ADAL" clId="{EF18E913-4EB6-45B9-AD98-96EB3BEA51B9}" dt="2025-07-14T08:47:34.738" v="88" actId="1076"/>
          <ac:grpSpMkLst>
            <pc:docMk/>
            <pc:sldMk cId="2069326774" sldId="317"/>
            <ac:grpSpMk id="126" creationId="{CB840E55-15F2-FB1C-36CF-812B627CCE1F}"/>
          </ac:grpSpMkLst>
        </pc:grpChg>
        <pc:grpChg chg="del">
          <ac:chgData name="Juliet Kennard" userId="171ce03e-ecb9-44f8-bcbb-a85643c4c66a" providerId="ADAL" clId="{EF18E913-4EB6-45B9-AD98-96EB3BEA51B9}" dt="2025-07-14T08:34:00.437" v="9" actId="478"/>
          <ac:grpSpMkLst>
            <pc:docMk/>
            <pc:sldMk cId="2069326774" sldId="317"/>
            <ac:grpSpMk id="173" creationId="{335F1ECC-A4A3-61F4-6C27-015C5C97803C}"/>
          </ac:grpSpMkLst>
        </pc:grpChg>
        <pc:grpChg chg="add mod">
          <ac:chgData name="Juliet Kennard" userId="171ce03e-ecb9-44f8-bcbb-a85643c4c66a" providerId="ADAL" clId="{EF18E913-4EB6-45B9-AD98-96EB3BEA51B9}" dt="2025-07-14T08:59:14.140" v="237" actId="14100"/>
          <ac:grpSpMkLst>
            <pc:docMk/>
            <pc:sldMk cId="2069326774" sldId="317"/>
            <ac:grpSpMk id="185" creationId="{B6544AF0-F81E-0544-809D-ABBCFB57893B}"/>
          </ac:grpSpMkLst>
        </pc:grpChg>
        <pc:grpChg chg="add del mod">
          <ac:chgData name="Juliet Kennard" userId="171ce03e-ecb9-44f8-bcbb-a85643c4c66a" providerId="ADAL" clId="{EF18E913-4EB6-45B9-AD98-96EB3BEA51B9}" dt="2025-07-14T08:59:20.324" v="239" actId="21"/>
          <ac:grpSpMkLst>
            <pc:docMk/>
            <pc:sldMk cId="2069326774" sldId="317"/>
            <ac:grpSpMk id="190" creationId="{D7433CCA-8E2C-2778-E089-1DE7FEC0BF3C}"/>
          </ac:grpSpMkLst>
        </pc:grpChg>
        <pc:grpChg chg="add mod">
          <ac:chgData name="Juliet Kennard" userId="171ce03e-ecb9-44f8-bcbb-a85643c4c66a" providerId="ADAL" clId="{EF18E913-4EB6-45B9-AD98-96EB3BEA51B9}" dt="2025-07-14T08:59:32.820" v="242" actId="1076"/>
          <ac:grpSpMkLst>
            <pc:docMk/>
            <pc:sldMk cId="2069326774" sldId="317"/>
            <ac:grpSpMk id="195" creationId="{399267C2-34D2-1270-62B5-0846A72A344C}"/>
          </ac:grpSpMkLst>
        </pc:grpChg>
        <pc:grpChg chg="del mod">
          <ac:chgData name="Juliet Kennard" userId="171ce03e-ecb9-44f8-bcbb-a85643c4c66a" providerId="ADAL" clId="{EF18E913-4EB6-45B9-AD98-96EB3BEA51B9}" dt="2025-07-14T08:47:13.812" v="84" actId="478"/>
          <ac:grpSpMkLst>
            <pc:docMk/>
            <pc:sldMk cId="2069326774" sldId="317"/>
            <ac:grpSpMk id="219" creationId="{9E013AC4-240E-5237-8A9E-F55126846BEA}"/>
          </ac:grpSpMkLst>
        </pc:grpChg>
        <pc:grpChg chg="mod">
          <ac:chgData name="Juliet Kennard" userId="171ce03e-ecb9-44f8-bcbb-a85643c4c66a" providerId="ADAL" clId="{EF18E913-4EB6-45B9-AD98-96EB3BEA51B9}" dt="2025-07-14T08:58:40.101" v="228" actId="14100"/>
          <ac:grpSpMkLst>
            <pc:docMk/>
            <pc:sldMk cId="2069326774" sldId="317"/>
            <ac:grpSpMk id="229" creationId="{E7B28E08-2D0C-7355-0AAE-68B6F05B8648}"/>
          </ac:grpSpMkLst>
        </pc:grpChg>
        <pc:grpChg chg="del mod">
          <ac:chgData name="Juliet Kennard" userId="171ce03e-ecb9-44f8-bcbb-a85643c4c66a" providerId="ADAL" clId="{EF18E913-4EB6-45B9-AD98-96EB3BEA51B9}" dt="2025-07-14T08:44:17.932" v="60" actId="478"/>
          <ac:grpSpMkLst>
            <pc:docMk/>
            <pc:sldMk cId="2069326774" sldId="317"/>
            <ac:grpSpMk id="266" creationId="{EDEF11F7-299D-8170-2A7F-9F328F73C105}"/>
          </ac:grpSpMkLst>
        </pc:grpChg>
        <pc:grpChg chg="del mod">
          <ac:chgData name="Juliet Kennard" userId="171ce03e-ecb9-44f8-bcbb-a85643c4c66a" providerId="ADAL" clId="{EF18E913-4EB6-45B9-AD98-96EB3BEA51B9}" dt="2025-07-14T08:46:43.827" v="79" actId="165"/>
          <ac:grpSpMkLst>
            <pc:docMk/>
            <pc:sldMk cId="2069326774" sldId="317"/>
            <ac:grpSpMk id="270" creationId="{5D0529F6-C84D-E035-E87B-C43189EA020E}"/>
          </ac:grpSpMkLst>
        </pc:grpChg>
        <pc:grpChg chg="del mod ord topLvl">
          <ac:chgData name="Juliet Kennard" userId="171ce03e-ecb9-44f8-bcbb-a85643c4c66a" providerId="ADAL" clId="{EF18E913-4EB6-45B9-AD98-96EB3BEA51B9}" dt="2025-07-14T08:46:57.147" v="81" actId="478"/>
          <ac:grpSpMkLst>
            <pc:docMk/>
            <pc:sldMk cId="2069326774" sldId="317"/>
            <ac:grpSpMk id="272" creationId="{C51EC94F-6CF0-CD94-0001-89FB6572648E}"/>
          </ac:grpSpMkLst>
        </pc:grpChg>
        <pc:grpChg chg="mod">
          <ac:chgData name="Juliet Kennard" userId="171ce03e-ecb9-44f8-bcbb-a85643c4c66a" providerId="ADAL" clId="{EF18E913-4EB6-45B9-AD98-96EB3BEA51B9}" dt="2025-07-14T08:47:32.692" v="87" actId="1076"/>
          <ac:grpSpMkLst>
            <pc:docMk/>
            <pc:sldMk cId="2069326774" sldId="317"/>
            <ac:grpSpMk id="276" creationId="{4C3F4F06-7012-5F19-1A7E-380AA966863A}"/>
          </ac:grpSpMkLst>
        </pc:grpChg>
        <pc:grpChg chg="mod">
          <ac:chgData name="Juliet Kennard" userId="171ce03e-ecb9-44f8-bcbb-a85643c4c66a" providerId="ADAL" clId="{EF18E913-4EB6-45B9-AD98-96EB3BEA51B9}" dt="2025-07-14T08:34:49.852" v="15" actId="164"/>
          <ac:grpSpMkLst>
            <pc:docMk/>
            <pc:sldMk cId="2069326774" sldId="317"/>
            <ac:grpSpMk id="282" creationId="{32977B19-2F42-820D-1F04-B45C2AA5B76E}"/>
          </ac:grpSpMkLst>
        </pc:grpChg>
        <pc:grpChg chg="del">
          <ac:chgData name="Juliet Kennard" userId="171ce03e-ecb9-44f8-bcbb-a85643c4c66a" providerId="ADAL" clId="{EF18E913-4EB6-45B9-AD98-96EB3BEA51B9}" dt="2025-07-14T08:51:31.165" v="135" actId="478"/>
          <ac:grpSpMkLst>
            <pc:docMk/>
            <pc:sldMk cId="2069326774" sldId="317"/>
            <ac:grpSpMk id="284" creationId="{3B537913-44B3-C991-354C-330581CBF091}"/>
          </ac:grpSpMkLst>
        </pc:grpChg>
        <pc:picChg chg="mod ord topLvl">
          <ac:chgData name="Juliet Kennard" userId="171ce03e-ecb9-44f8-bcbb-a85643c4c66a" providerId="ADAL" clId="{EF18E913-4EB6-45B9-AD98-96EB3BEA51B9}" dt="2025-07-14T08:46:43.827" v="79" actId="165"/>
          <ac:picMkLst>
            <pc:docMk/>
            <pc:sldMk cId="2069326774" sldId="317"/>
            <ac:picMk id="271" creationId="{727E919B-B86C-69D1-A17F-3FC1F79ACBAB}"/>
          </ac:picMkLst>
        </pc:picChg>
        <pc:cxnChg chg="add del mod">
          <ac:chgData name="Juliet Kennard" userId="171ce03e-ecb9-44f8-bcbb-a85643c4c66a" providerId="ADAL" clId="{EF18E913-4EB6-45B9-AD98-96EB3BEA51B9}" dt="2025-07-14T08:52:54.394" v="149" actId="478"/>
          <ac:cxnSpMkLst>
            <pc:docMk/>
            <pc:sldMk cId="2069326774" sldId="317"/>
            <ac:cxnSpMk id="101" creationId="{60745CDE-833A-1F02-4F65-A6904E7F3ABD}"/>
          </ac:cxnSpMkLst>
        </pc:cxnChg>
        <pc:cxnChg chg="mod">
          <ac:chgData name="Juliet Kennard" userId="171ce03e-ecb9-44f8-bcbb-a85643c4c66a" providerId="ADAL" clId="{EF18E913-4EB6-45B9-AD98-96EB3BEA51B9}" dt="2025-07-14T08:33:52.680" v="7" actId="165"/>
          <ac:cxnSpMkLst>
            <pc:docMk/>
            <pc:sldMk cId="2069326774" sldId="317"/>
            <ac:cxnSpMk id="125" creationId="{F3C6EC14-E78A-EBD8-599E-128A14999A6A}"/>
          </ac:cxnSpMkLst>
        </pc:cxnChg>
        <pc:cxnChg chg="mod">
          <ac:chgData name="Juliet Kennard" userId="171ce03e-ecb9-44f8-bcbb-a85643c4c66a" providerId="ADAL" clId="{EF18E913-4EB6-45B9-AD98-96EB3BEA51B9}" dt="2025-07-14T08:33:52.680" v="7" actId="165"/>
          <ac:cxnSpMkLst>
            <pc:docMk/>
            <pc:sldMk cId="2069326774" sldId="317"/>
            <ac:cxnSpMk id="154" creationId="{48EA4040-2466-54D5-9681-F6AC8C39DB6C}"/>
          </ac:cxnSpMkLst>
        </pc:cxnChg>
        <pc:cxnChg chg="mod">
          <ac:chgData name="Juliet Kennard" userId="171ce03e-ecb9-44f8-bcbb-a85643c4c66a" providerId="ADAL" clId="{EF18E913-4EB6-45B9-AD98-96EB3BEA51B9}" dt="2025-07-14T08:33:52.680" v="7" actId="165"/>
          <ac:cxnSpMkLst>
            <pc:docMk/>
            <pc:sldMk cId="2069326774" sldId="317"/>
            <ac:cxnSpMk id="155" creationId="{28663095-6932-59C8-E03A-EC7DCDA4C7B3}"/>
          </ac:cxnSpMkLst>
        </pc:cxnChg>
        <pc:cxnChg chg="mod">
          <ac:chgData name="Juliet Kennard" userId="171ce03e-ecb9-44f8-bcbb-a85643c4c66a" providerId="ADAL" clId="{EF18E913-4EB6-45B9-AD98-96EB3BEA51B9}" dt="2025-07-14T08:33:52.680" v="7" actId="165"/>
          <ac:cxnSpMkLst>
            <pc:docMk/>
            <pc:sldMk cId="2069326774" sldId="317"/>
            <ac:cxnSpMk id="156" creationId="{B3A4FC09-1C28-F24D-DCBE-AA7E0776B440}"/>
          </ac:cxnSpMkLst>
        </pc:cxnChg>
        <pc:cxnChg chg="mod">
          <ac:chgData name="Juliet Kennard" userId="171ce03e-ecb9-44f8-bcbb-a85643c4c66a" providerId="ADAL" clId="{EF18E913-4EB6-45B9-AD98-96EB3BEA51B9}" dt="2025-07-14T08:33:52.680" v="7" actId="165"/>
          <ac:cxnSpMkLst>
            <pc:docMk/>
            <pc:sldMk cId="2069326774" sldId="317"/>
            <ac:cxnSpMk id="158" creationId="{8D977119-3C7C-BE66-F1DC-97CC0B712322}"/>
          </ac:cxnSpMkLst>
        </pc:cxnChg>
        <pc:cxnChg chg="mod">
          <ac:chgData name="Juliet Kennard" userId="171ce03e-ecb9-44f8-bcbb-a85643c4c66a" providerId="ADAL" clId="{EF18E913-4EB6-45B9-AD98-96EB3BEA51B9}" dt="2025-07-14T08:58:23.603" v="224"/>
          <ac:cxnSpMkLst>
            <pc:docMk/>
            <pc:sldMk cId="2069326774" sldId="317"/>
            <ac:cxnSpMk id="187" creationId="{5F92C5BD-8E4B-A8E8-B111-878E487FAEA3}"/>
          </ac:cxnSpMkLst>
        </pc:cxnChg>
        <pc:cxnChg chg="mod">
          <ac:chgData name="Juliet Kennard" userId="171ce03e-ecb9-44f8-bcbb-a85643c4c66a" providerId="ADAL" clId="{EF18E913-4EB6-45B9-AD98-96EB3BEA51B9}" dt="2025-07-14T08:58:23.603" v="224"/>
          <ac:cxnSpMkLst>
            <pc:docMk/>
            <pc:sldMk cId="2069326774" sldId="317"/>
            <ac:cxnSpMk id="188" creationId="{4815458A-3DC1-E7D1-70CC-444BD1219E65}"/>
          </ac:cxnSpMkLst>
        </pc:cxnChg>
        <pc:cxnChg chg="mod">
          <ac:chgData name="Juliet Kennard" userId="171ce03e-ecb9-44f8-bcbb-a85643c4c66a" providerId="ADAL" clId="{EF18E913-4EB6-45B9-AD98-96EB3BEA51B9}" dt="2025-07-14T08:58:55.614" v="231"/>
          <ac:cxnSpMkLst>
            <pc:docMk/>
            <pc:sldMk cId="2069326774" sldId="317"/>
            <ac:cxnSpMk id="192" creationId="{33DD7920-5DBA-9CCA-7FFF-2342B10AD555}"/>
          </ac:cxnSpMkLst>
        </pc:cxnChg>
        <pc:cxnChg chg="mod">
          <ac:chgData name="Juliet Kennard" userId="171ce03e-ecb9-44f8-bcbb-a85643c4c66a" providerId="ADAL" clId="{EF18E913-4EB6-45B9-AD98-96EB3BEA51B9}" dt="2025-07-14T08:58:55.614" v="231"/>
          <ac:cxnSpMkLst>
            <pc:docMk/>
            <pc:sldMk cId="2069326774" sldId="317"/>
            <ac:cxnSpMk id="193" creationId="{0B965FFA-0D4F-50EE-A549-3FF842CCB579}"/>
          </ac:cxnSpMkLst>
        </pc:cxnChg>
        <pc:cxnChg chg="mod">
          <ac:chgData name="Juliet Kennard" userId="171ce03e-ecb9-44f8-bcbb-a85643c4c66a" providerId="ADAL" clId="{EF18E913-4EB6-45B9-AD98-96EB3BEA51B9}" dt="2025-07-14T08:59:26.131" v="240"/>
          <ac:cxnSpMkLst>
            <pc:docMk/>
            <pc:sldMk cId="2069326774" sldId="317"/>
            <ac:cxnSpMk id="197" creationId="{C492C071-2F10-91D8-E4E3-A35F9F64C8B8}"/>
          </ac:cxnSpMkLst>
        </pc:cxnChg>
        <pc:cxnChg chg="mod">
          <ac:chgData name="Juliet Kennard" userId="171ce03e-ecb9-44f8-bcbb-a85643c4c66a" providerId="ADAL" clId="{EF18E913-4EB6-45B9-AD98-96EB3BEA51B9}" dt="2025-07-14T08:59:26.131" v="240"/>
          <ac:cxnSpMkLst>
            <pc:docMk/>
            <pc:sldMk cId="2069326774" sldId="317"/>
            <ac:cxnSpMk id="198" creationId="{79B9349D-081A-CCB8-EF5C-F1CF3FA776AA}"/>
          </ac:cxnSpMkLst>
        </pc:cxnChg>
      </pc:sldChg>
      <pc:sldChg chg="addSp delSp modSp add mod">
        <pc:chgData name="Juliet Kennard" userId="171ce03e-ecb9-44f8-bcbb-a85643c4c66a" providerId="ADAL" clId="{EF18E913-4EB6-45B9-AD98-96EB3BEA51B9}" dt="2025-07-14T09:02:58.956" v="267" actId="1076"/>
        <pc:sldMkLst>
          <pc:docMk/>
          <pc:sldMk cId="1355355785" sldId="318"/>
        </pc:sldMkLst>
        <pc:spChg chg="del">
          <ac:chgData name="Juliet Kennard" userId="171ce03e-ecb9-44f8-bcbb-a85643c4c66a" providerId="ADAL" clId="{EF18E913-4EB6-45B9-AD98-96EB3BEA51B9}" dt="2025-07-14T09:00:24.837" v="249" actId="478"/>
          <ac:spMkLst>
            <pc:docMk/>
            <pc:sldMk cId="1355355785" sldId="318"/>
            <ac:spMk id="8" creationId="{5BFC9279-9C6D-13B5-ED6A-E68AE81FE153}"/>
          </ac:spMkLst>
        </pc:spChg>
        <pc:spChg chg="mod ord">
          <ac:chgData name="Juliet Kennard" userId="171ce03e-ecb9-44f8-bcbb-a85643c4c66a" providerId="ADAL" clId="{EF18E913-4EB6-45B9-AD98-96EB3BEA51B9}" dt="2025-07-14T09:01:29.344" v="260" actId="167"/>
          <ac:spMkLst>
            <pc:docMk/>
            <pc:sldMk cId="1355355785" sldId="318"/>
            <ac:spMk id="14" creationId="{027F62D4-7B7D-2781-11EA-BED760E2B8C3}"/>
          </ac:spMkLst>
        </pc:spChg>
        <pc:spChg chg="mod">
          <ac:chgData name="Juliet Kennard" userId="171ce03e-ecb9-44f8-bcbb-a85643c4c66a" providerId="ADAL" clId="{EF18E913-4EB6-45B9-AD98-96EB3BEA51B9}" dt="2025-07-14T09:01:20.883" v="259" actId="1076"/>
          <ac:spMkLst>
            <pc:docMk/>
            <pc:sldMk cId="1355355785" sldId="318"/>
            <ac:spMk id="15" creationId="{DE4BBA55-B097-DE09-5228-6D74ED8DFC89}"/>
          </ac:spMkLst>
        </pc:spChg>
        <pc:spChg chg="del">
          <ac:chgData name="Juliet Kennard" userId="171ce03e-ecb9-44f8-bcbb-a85643c4c66a" providerId="ADAL" clId="{EF18E913-4EB6-45B9-AD98-96EB3BEA51B9}" dt="2025-07-14T09:00:17.931" v="244" actId="478"/>
          <ac:spMkLst>
            <pc:docMk/>
            <pc:sldMk cId="1355355785" sldId="318"/>
            <ac:spMk id="19" creationId="{45D4EADB-5A17-778A-CE60-ACF7E37ED016}"/>
          </ac:spMkLst>
        </pc:spChg>
        <pc:spChg chg="mod">
          <ac:chgData name="Juliet Kennard" userId="171ce03e-ecb9-44f8-bcbb-a85643c4c66a" providerId="ADAL" clId="{EF18E913-4EB6-45B9-AD98-96EB3BEA51B9}" dt="2025-07-14T09:01:59.540" v="262" actId="14100"/>
          <ac:spMkLst>
            <pc:docMk/>
            <pc:sldMk cId="1355355785" sldId="318"/>
            <ac:spMk id="100" creationId="{1F92D39B-371C-8AE8-B454-C4403517BC31}"/>
          </ac:spMkLst>
        </pc:spChg>
        <pc:spChg chg="mod">
          <ac:chgData name="Juliet Kennard" userId="171ce03e-ecb9-44f8-bcbb-a85643c4c66a" providerId="ADAL" clId="{EF18E913-4EB6-45B9-AD98-96EB3BEA51B9}" dt="2025-07-14T09:02:18.579" v="266" actId="1076"/>
          <ac:spMkLst>
            <pc:docMk/>
            <pc:sldMk cId="1355355785" sldId="318"/>
            <ac:spMk id="222" creationId="{56D1C825-69EE-B328-B42C-EAA4EF5F697F}"/>
          </ac:spMkLst>
        </pc:spChg>
        <pc:spChg chg="mod">
          <ac:chgData name="Juliet Kennard" userId="171ce03e-ecb9-44f8-bcbb-a85643c4c66a" providerId="ADAL" clId="{EF18E913-4EB6-45B9-AD98-96EB3BEA51B9}" dt="2025-07-14T09:02:15.635" v="265" actId="1076"/>
          <ac:spMkLst>
            <pc:docMk/>
            <pc:sldMk cId="1355355785" sldId="318"/>
            <ac:spMk id="224" creationId="{B6DF2D6C-03B0-07C5-90F9-29740FB35BF3}"/>
          </ac:spMkLst>
        </pc:spChg>
        <pc:spChg chg="mod">
          <ac:chgData name="Juliet Kennard" userId="171ce03e-ecb9-44f8-bcbb-a85643c4c66a" providerId="ADAL" clId="{EF18E913-4EB6-45B9-AD98-96EB3BEA51B9}" dt="2025-07-14T09:02:58.956" v="267" actId="1076"/>
          <ac:spMkLst>
            <pc:docMk/>
            <pc:sldMk cId="1355355785" sldId="318"/>
            <ac:spMk id="226" creationId="{28439ECA-8543-324D-1C96-CDCCF9FDFEB6}"/>
          </ac:spMkLst>
        </pc:spChg>
        <pc:spChg chg="mod">
          <ac:chgData name="Juliet Kennard" userId="171ce03e-ecb9-44f8-bcbb-a85643c4c66a" providerId="ADAL" clId="{EF18E913-4EB6-45B9-AD98-96EB3BEA51B9}" dt="2025-07-14T09:01:49.814" v="261"/>
          <ac:spMkLst>
            <pc:docMk/>
            <pc:sldMk cId="1355355785" sldId="318"/>
            <ac:spMk id="227" creationId="{6060D317-7BD3-62B2-604C-0BB6CCEBBBB5}"/>
          </ac:spMkLst>
        </pc:spChg>
        <pc:spChg chg="mod">
          <ac:chgData name="Juliet Kennard" userId="171ce03e-ecb9-44f8-bcbb-a85643c4c66a" providerId="ADAL" clId="{EF18E913-4EB6-45B9-AD98-96EB3BEA51B9}" dt="2025-07-14T09:00:51.182" v="253" actId="164"/>
          <ac:spMkLst>
            <pc:docMk/>
            <pc:sldMk cId="1355355785" sldId="318"/>
            <ac:spMk id="269" creationId="{67E0EFF7-7A27-1EAD-4109-0DAC1846C34F}"/>
          </ac:spMkLst>
        </pc:spChg>
        <pc:spChg chg="mod">
          <ac:chgData name="Juliet Kennard" userId="171ce03e-ecb9-44f8-bcbb-a85643c4c66a" providerId="ADAL" clId="{EF18E913-4EB6-45B9-AD98-96EB3BEA51B9}" dt="2025-07-14T09:00:51.182" v="253" actId="164"/>
          <ac:spMkLst>
            <pc:docMk/>
            <pc:sldMk cId="1355355785" sldId="318"/>
            <ac:spMk id="273" creationId="{AB9CCBA7-DE36-EB3E-80D8-72E6F242F8DB}"/>
          </ac:spMkLst>
        </pc:spChg>
        <pc:grpChg chg="add mod">
          <ac:chgData name="Juliet Kennard" userId="171ce03e-ecb9-44f8-bcbb-a85643c4c66a" providerId="ADAL" clId="{EF18E913-4EB6-45B9-AD98-96EB3BEA51B9}" dt="2025-07-14T09:01:03.773" v="255" actId="1076"/>
          <ac:grpSpMkLst>
            <pc:docMk/>
            <pc:sldMk cId="1355355785" sldId="318"/>
            <ac:grpSpMk id="2" creationId="{15DBB8A7-CD26-29FC-E165-035406E5B385}"/>
          </ac:grpSpMkLst>
        </pc:grpChg>
        <pc:grpChg chg="del">
          <ac:chgData name="Juliet Kennard" userId="171ce03e-ecb9-44f8-bcbb-a85643c4c66a" providerId="ADAL" clId="{EF18E913-4EB6-45B9-AD98-96EB3BEA51B9}" dt="2025-07-14T09:00:19.074" v="245" actId="478"/>
          <ac:grpSpMkLst>
            <pc:docMk/>
            <pc:sldMk cId="1355355785" sldId="318"/>
            <ac:grpSpMk id="6" creationId="{C9017DCC-4722-3BF0-9C24-FFE175A23D5E}"/>
          </ac:grpSpMkLst>
        </pc:grpChg>
        <pc:grpChg chg="del">
          <ac:chgData name="Juliet Kennard" userId="171ce03e-ecb9-44f8-bcbb-a85643c4c66a" providerId="ADAL" clId="{EF18E913-4EB6-45B9-AD98-96EB3BEA51B9}" dt="2025-07-14T09:00:25.954" v="250" actId="478"/>
          <ac:grpSpMkLst>
            <pc:docMk/>
            <pc:sldMk cId="1355355785" sldId="318"/>
            <ac:grpSpMk id="7" creationId="{FCAC7860-8460-38B7-7CDD-51199F399CC1}"/>
          </ac:grpSpMkLst>
        </pc:grpChg>
        <pc:grpChg chg="mod">
          <ac:chgData name="Juliet Kennard" userId="171ce03e-ecb9-44f8-bcbb-a85643c4c66a" providerId="ADAL" clId="{EF18E913-4EB6-45B9-AD98-96EB3BEA51B9}" dt="2025-07-14T09:00:51.182" v="253" actId="164"/>
          <ac:grpSpMkLst>
            <pc:docMk/>
            <pc:sldMk cId="1355355785" sldId="318"/>
            <ac:grpSpMk id="16" creationId="{CB28E072-F058-FC52-86BC-A59C1B1CFCD8}"/>
          </ac:grpSpMkLst>
        </pc:grpChg>
        <pc:grpChg chg="mod ord">
          <ac:chgData name="Juliet Kennard" userId="171ce03e-ecb9-44f8-bcbb-a85643c4c66a" providerId="ADAL" clId="{EF18E913-4EB6-45B9-AD98-96EB3BEA51B9}" dt="2025-07-14T09:01:17.900" v="258" actId="1076"/>
          <ac:grpSpMkLst>
            <pc:docMk/>
            <pc:sldMk cId="1355355785" sldId="318"/>
            <ac:grpSpMk id="20" creationId="{ED2A82CA-269E-FDEE-E90A-A861CB4DF9E6}"/>
          </ac:grpSpMkLst>
        </pc:grpChg>
        <pc:grpChg chg="mod">
          <ac:chgData name="Juliet Kennard" userId="171ce03e-ecb9-44f8-bcbb-a85643c4c66a" providerId="ADAL" clId="{EF18E913-4EB6-45B9-AD98-96EB3BEA51B9}" dt="2025-07-14T09:00:51.182" v="253" actId="164"/>
          <ac:grpSpMkLst>
            <pc:docMk/>
            <pc:sldMk cId="1355355785" sldId="318"/>
            <ac:grpSpMk id="72" creationId="{018C20CB-8421-CA2A-4EA5-9D7365104BE3}"/>
          </ac:grpSpMkLst>
        </pc:grpChg>
        <pc:grpChg chg="del">
          <ac:chgData name="Juliet Kennard" userId="171ce03e-ecb9-44f8-bcbb-a85643c4c66a" providerId="ADAL" clId="{EF18E913-4EB6-45B9-AD98-96EB3BEA51B9}" dt="2025-07-14T09:00:20.443" v="246" actId="478"/>
          <ac:grpSpMkLst>
            <pc:docMk/>
            <pc:sldMk cId="1355355785" sldId="318"/>
            <ac:grpSpMk id="102" creationId="{306D1E63-FD27-3AC5-25F2-94E4B138B056}"/>
          </ac:grpSpMkLst>
        </pc:grpChg>
        <pc:grpChg chg="mod">
          <ac:chgData name="Juliet Kennard" userId="171ce03e-ecb9-44f8-bcbb-a85643c4c66a" providerId="ADAL" clId="{EF18E913-4EB6-45B9-AD98-96EB3BEA51B9}" dt="2025-07-14T09:00:51.182" v="253" actId="164"/>
          <ac:grpSpMkLst>
            <pc:docMk/>
            <pc:sldMk cId="1355355785" sldId="318"/>
            <ac:grpSpMk id="126" creationId="{AAE260A5-3670-FED6-B862-B54425A4C628}"/>
          </ac:grpSpMkLst>
        </pc:grpChg>
        <pc:grpChg chg="mod">
          <ac:chgData name="Juliet Kennard" userId="171ce03e-ecb9-44f8-bcbb-a85643c4c66a" providerId="ADAL" clId="{EF18E913-4EB6-45B9-AD98-96EB3BEA51B9}" dt="2025-07-14T09:00:51.182" v="253" actId="164"/>
          <ac:grpSpMkLst>
            <pc:docMk/>
            <pc:sldMk cId="1355355785" sldId="318"/>
            <ac:grpSpMk id="185" creationId="{E500A9BC-FB8F-ADB1-402E-CCB532E268CC}"/>
          </ac:grpSpMkLst>
        </pc:grpChg>
        <pc:grpChg chg="del">
          <ac:chgData name="Juliet Kennard" userId="171ce03e-ecb9-44f8-bcbb-a85643c4c66a" providerId="ADAL" clId="{EF18E913-4EB6-45B9-AD98-96EB3BEA51B9}" dt="2025-07-14T09:00:21.323" v="247" actId="478"/>
          <ac:grpSpMkLst>
            <pc:docMk/>
            <pc:sldMk cId="1355355785" sldId="318"/>
            <ac:grpSpMk id="195" creationId="{0C564D82-20EA-D43D-B9E0-5FF72CE447B8}"/>
          </ac:grpSpMkLst>
        </pc:grpChg>
        <pc:grpChg chg="del">
          <ac:chgData name="Juliet Kennard" userId="171ce03e-ecb9-44f8-bcbb-a85643c4c66a" providerId="ADAL" clId="{EF18E913-4EB6-45B9-AD98-96EB3BEA51B9}" dt="2025-07-14T09:00:22.164" v="248" actId="478"/>
          <ac:grpSpMkLst>
            <pc:docMk/>
            <pc:sldMk cId="1355355785" sldId="318"/>
            <ac:grpSpMk id="229" creationId="{99733571-E5EF-A6F4-555B-3F09442B390D}"/>
          </ac:grpSpMkLst>
        </pc:grpChg>
        <pc:grpChg chg="mod">
          <ac:chgData name="Juliet Kennard" userId="171ce03e-ecb9-44f8-bcbb-a85643c4c66a" providerId="ADAL" clId="{EF18E913-4EB6-45B9-AD98-96EB3BEA51B9}" dt="2025-07-14T09:00:51.182" v="253" actId="164"/>
          <ac:grpSpMkLst>
            <pc:docMk/>
            <pc:sldMk cId="1355355785" sldId="318"/>
            <ac:grpSpMk id="276" creationId="{42A9E2DF-2105-464A-ACE6-45D8F66A5163}"/>
          </ac:grpSpMkLst>
        </pc:grpChg>
        <pc:picChg chg="mod">
          <ac:chgData name="Juliet Kennard" userId="171ce03e-ecb9-44f8-bcbb-a85643c4c66a" providerId="ADAL" clId="{EF18E913-4EB6-45B9-AD98-96EB3BEA51B9}" dt="2025-07-14T09:00:51.182" v="253" actId="164"/>
          <ac:picMkLst>
            <pc:docMk/>
            <pc:sldMk cId="1355355785" sldId="318"/>
            <ac:picMk id="271" creationId="{F2B37A69-1529-0661-11FF-63B275848873}"/>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F29334-43B9-4F0C-AF58-A6D58D797416}" type="datetimeFigureOut">
              <a:rPr lang="en-GB" smtClean="0"/>
              <a:t>14/07/2025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FD2BA7-4185-4B4F-A8F6-188B5F927D71}" type="slidenum">
              <a:rPr lang="en-GB" smtClean="0"/>
              <a:t>‹#›</a:t>
            </a:fld>
            <a:endParaRPr lang="en-GB"/>
          </a:p>
        </p:txBody>
      </p:sp>
    </p:spTree>
    <p:extLst>
      <p:ext uri="{BB962C8B-B14F-4D97-AF65-F5344CB8AC3E}">
        <p14:creationId xmlns:p14="http://schemas.microsoft.com/office/powerpoint/2010/main" val="21093619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source: Shutterstock / dariakis28 (https://www.shutterstock.com/image-photo/candles-home-interior-decoration-romantic-white-1906149655)</a:t>
            </a:r>
          </a:p>
        </p:txBody>
      </p:sp>
      <p:sp>
        <p:nvSpPr>
          <p:cNvPr id="4" name="Slide Number Placeholder 3"/>
          <p:cNvSpPr>
            <a:spLocks noGrp="1"/>
          </p:cNvSpPr>
          <p:nvPr>
            <p:ph type="sldNum" sz="quarter" idx="10"/>
          </p:nvPr>
        </p:nvSpPr>
        <p:spPr/>
        <p:txBody>
          <a:bodyPr/>
          <a:lstStyle/>
          <a:p>
            <a:fld id="{63FD2BA7-4185-4B4F-A8F6-188B5F927D71}" type="slidenum">
              <a:rPr lang="en-GB" smtClean="0"/>
              <a:t>2</a:t>
            </a:fld>
            <a:endParaRPr lang="en-GB"/>
          </a:p>
        </p:txBody>
      </p:sp>
    </p:spTree>
    <p:extLst>
      <p:ext uri="{BB962C8B-B14F-4D97-AF65-F5344CB8AC3E}">
        <p14:creationId xmlns:p14="http://schemas.microsoft.com/office/powerpoint/2010/main" val="22195148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Mini-whiteboard exercise to recap particle</a:t>
            </a:r>
            <a:r>
              <a:rPr lang="en-GB" baseline="0" dirty="0"/>
              <a:t> theory and changes of state. </a:t>
            </a:r>
            <a:endParaRPr lang="en-GB" dirty="0"/>
          </a:p>
          <a:p>
            <a:endParaRPr lang="en-GB" dirty="0"/>
          </a:p>
          <a:p>
            <a:r>
              <a:rPr lang="en-GB" dirty="0"/>
              <a:t>A solid</a:t>
            </a:r>
          </a:p>
          <a:p>
            <a:r>
              <a:rPr lang="en-GB" dirty="0"/>
              <a:t>B liquid</a:t>
            </a:r>
          </a:p>
          <a:p>
            <a:r>
              <a:rPr lang="en-GB" dirty="0"/>
              <a:t>C</a:t>
            </a:r>
            <a:r>
              <a:rPr lang="en-GB" baseline="0" dirty="0"/>
              <a:t> gas</a:t>
            </a:r>
          </a:p>
          <a:p>
            <a:r>
              <a:rPr lang="en-GB" baseline="0" dirty="0"/>
              <a:t>D melting</a:t>
            </a:r>
          </a:p>
          <a:p>
            <a:r>
              <a:rPr lang="en-GB" baseline="0" dirty="0"/>
              <a:t>E evaporating</a:t>
            </a:r>
          </a:p>
          <a:p>
            <a:r>
              <a:rPr lang="en-GB" baseline="0" dirty="0"/>
              <a:t>F freezing</a:t>
            </a:r>
          </a:p>
          <a:p>
            <a:r>
              <a:rPr lang="en-GB" baseline="0" dirty="0"/>
              <a:t>G condensing</a:t>
            </a:r>
            <a:endParaRPr lang="en-GB" dirty="0"/>
          </a:p>
        </p:txBody>
      </p:sp>
      <p:sp>
        <p:nvSpPr>
          <p:cNvPr id="4" name="Slide Number Placeholder 3"/>
          <p:cNvSpPr>
            <a:spLocks noGrp="1"/>
          </p:cNvSpPr>
          <p:nvPr>
            <p:ph type="sldNum" sz="quarter" idx="10"/>
          </p:nvPr>
        </p:nvSpPr>
        <p:spPr/>
        <p:txBody>
          <a:bodyPr/>
          <a:lstStyle/>
          <a:p>
            <a:fld id="{63FD2BA7-4185-4B4F-A8F6-188B5F927D71}" type="slidenum">
              <a:rPr lang="en-GB" smtClean="0"/>
              <a:t>4</a:t>
            </a:fld>
            <a:endParaRPr lang="en-GB"/>
          </a:p>
        </p:txBody>
      </p:sp>
    </p:spTree>
    <p:extLst>
      <p:ext uri="{BB962C8B-B14F-4D97-AF65-F5344CB8AC3E}">
        <p14:creationId xmlns:p14="http://schemas.microsoft.com/office/powerpoint/2010/main" val="9570357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7C956C-034C-80FB-5025-D006A19C8F2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30B4A0-E926-7ABE-11EB-A2B556E038C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FCF27A2-211A-17B5-0DE0-AA13AB76F86B}"/>
              </a:ext>
            </a:extLst>
          </p:cNvPr>
          <p:cNvSpPr>
            <a:spLocks noGrp="1"/>
          </p:cNvSpPr>
          <p:nvPr>
            <p:ph type="body" idx="1"/>
          </p:nvPr>
        </p:nvSpPr>
        <p:spPr/>
        <p:txBody>
          <a:bodyPr/>
          <a:lstStyle/>
          <a:p>
            <a:r>
              <a:rPr lang="en-GB" dirty="0"/>
              <a:t>Mini-whiteboard exercise to recap particle</a:t>
            </a:r>
            <a:r>
              <a:rPr lang="en-GB" baseline="0" dirty="0"/>
              <a:t> theory and changes of state. </a:t>
            </a:r>
            <a:endParaRPr lang="en-GB" dirty="0"/>
          </a:p>
          <a:p>
            <a:endParaRPr lang="en-GB" dirty="0"/>
          </a:p>
          <a:p>
            <a:r>
              <a:rPr lang="en-GB" dirty="0"/>
              <a:t>A solid</a:t>
            </a:r>
          </a:p>
          <a:p>
            <a:r>
              <a:rPr lang="en-GB" dirty="0"/>
              <a:t>B liquid</a:t>
            </a:r>
          </a:p>
          <a:p>
            <a:r>
              <a:rPr lang="en-GB" dirty="0"/>
              <a:t>C</a:t>
            </a:r>
            <a:r>
              <a:rPr lang="en-GB" baseline="0" dirty="0"/>
              <a:t> gas</a:t>
            </a:r>
          </a:p>
          <a:p>
            <a:r>
              <a:rPr lang="en-GB" baseline="0" dirty="0"/>
              <a:t>D melting</a:t>
            </a:r>
          </a:p>
          <a:p>
            <a:r>
              <a:rPr lang="en-GB" baseline="0" dirty="0"/>
              <a:t>E evaporating</a:t>
            </a:r>
          </a:p>
          <a:p>
            <a:r>
              <a:rPr lang="en-GB" baseline="0" dirty="0"/>
              <a:t>F freezing</a:t>
            </a:r>
          </a:p>
          <a:p>
            <a:r>
              <a:rPr lang="en-GB" baseline="0" dirty="0"/>
              <a:t>G condensing</a:t>
            </a:r>
            <a:endParaRPr lang="en-GB" dirty="0"/>
          </a:p>
        </p:txBody>
      </p:sp>
      <p:sp>
        <p:nvSpPr>
          <p:cNvPr id="4" name="Slide Number Placeholder 3">
            <a:extLst>
              <a:ext uri="{FF2B5EF4-FFF2-40B4-BE49-F238E27FC236}">
                <a16:creationId xmlns:a16="http://schemas.microsoft.com/office/drawing/2014/main" id="{B0EBECE1-7E05-E0DC-09D0-E63AB98DDF91}"/>
              </a:ext>
            </a:extLst>
          </p:cNvPr>
          <p:cNvSpPr>
            <a:spLocks noGrp="1"/>
          </p:cNvSpPr>
          <p:nvPr>
            <p:ph type="sldNum" sz="quarter" idx="10"/>
          </p:nvPr>
        </p:nvSpPr>
        <p:spPr/>
        <p:txBody>
          <a:bodyPr/>
          <a:lstStyle/>
          <a:p>
            <a:fld id="{63FD2BA7-4185-4B4F-A8F6-188B5F927D71}" type="slidenum">
              <a:rPr lang="en-GB" smtClean="0"/>
              <a:t>5</a:t>
            </a:fld>
            <a:endParaRPr lang="en-GB"/>
          </a:p>
        </p:txBody>
      </p:sp>
    </p:spTree>
    <p:extLst>
      <p:ext uri="{BB962C8B-B14F-4D97-AF65-F5344CB8AC3E}">
        <p14:creationId xmlns:p14="http://schemas.microsoft.com/office/powerpoint/2010/main" val="42290104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3FD2BA7-4185-4B4F-A8F6-188B5F927D71}" type="slidenum">
              <a:rPr lang="en-GB" smtClean="0"/>
              <a:t>6</a:t>
            </a:fld>
            <a:endParaRPr lang="en-GB"/>
          </a:p>
        </p:txBody>
      </p:sp>
    </p:spTree>
    <p:extLst>
      <p:ext uri="{BB962C8B-B14F-4D97-AF65-F5344CB8AC3E}">
        <p14:creationId xmlns:p14="http://schemas.microsoft.com/office/powerpoint/2010/main" val="16902327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C01D06-D2FB-B000-5495-A1D6DA2144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9B75E6A-83EC-42F5-1A5C-B4D930C9582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011AEB1-5CC5-562D-F6EB-172314664D19}"/>
              </a:ext>
            </a:extLst>
          </p:cNvPr>
          <p:cNvSpPr>
            <a:spLocks noGrp="1"/>
          </p:cNvSpPr>
          <p:nvPr>
            <p:ph type="body" idx="1"/>
          </p:nvPr>
        </p:nvSpPr>
        <p:spPr/>
        <p:txBody>
          <a:bodyPr/>
          <a:lstStyle/>
          <a:p>
            <a:r>
              <a:rPr lang="en-GB" dirty="0"/>
              <a:t>Melting</a:t>
            </a:r>
            <a:r>
              <a:rPr lang="en-GB" baseline="0" dirty="0"/>
              <a:t> and freezing point of stearic acid</a:t>
            </a:r>
            <a:endParaRPr lang="en-GB" dirty="0"/>
          </a:p>
          <a:p>
            <a:pPr marL="228600" indent="-228600">
              <a:buAutoNum type="arabicPeriod"/>
            </a:pPr>
            <a:r>
              <a:rPr lang="en-GB" sz="1200" dirty="0"/>
              <a:t>Pour about 150 cm</a:t>
            </a:r>
            <a:r>
              <a:rPr lang="en-GB" sz="1200" baseline="30000" dirty="0"/>
              <a:t>3</a:t>
            </a:r>
            <a:r>
              <a:rPr lang="en-GB" sz="1200" dirty="0"/>
              <a:t> water into a beaker</a:t>
            </a:r>
          </a:p>
          <a:p>
            <a:pPr marL="228600" indent="-228600">
              <a:buAutoNum type="arabicPeriod"/>
            </a:pPr>
            <a:r>
              <a:rPr lang="en-GB" sz="1200" dirty="0"/>
              <a:t>Heat until it just boils</a:t>
            </a:r>
          </a:p>
          <a:p>
            <a:pPr marL="228600" indent="-228600">
              <a:buAutoNum type="arabicPeriod"/>
            </a:pPr>
            <a:r>
              <a:rPr lang="en-GB" sz="1200" dirty="0"/>
              <a:t>Clamp a boiling tube containing stearic acid</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GB" sz="1200" dirty="0"/>
              <a:t>Place boiling tube into hot water &amp; start timer</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GB" sz="1200" dirty="0"/>
              <a:t>Record the temperature every minute, until it reaches 80</a:t>
            </a:r>
            <a:r>
              <a:rPr lang="en-GB" sz="1200" baseline="0" dirty="0">
                <a:latin typeface="Arial" panose="020B0604020202020204" pitchFamily="34" charset="0"/>
                <a:cs typeface="Arial" panose="020B0604020202020204" pitchFamily="34" charset="0"/>
              </a:rPr>
              <a:t>°</a:t>
            </a:r>
            <a:r>
              <a:rPr lang="en-GB" sz="1200" dirty="0"/>
              <a:t>C</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GB" sz="1200" dirty="0"/>
              <a:t>Lift the test tube out of the hot water</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GB" sz="1200" dirty="0"/>
              <a:t>Record the temperature every minute until it reaches 30</a:t>
            </a:r>
            <a:r>
              <a:rPr lang="en-GB" sz="1200" baseline="0" dirty="0">
                <a:latin typeface="Arial" panose="020B0604020202020204" pitchFamily="34" charset="0"/>
                <a:cs typeface="Arial" panose="020B0604020202020204" pitchFamily="34" charset="0"/>
              </a:rPr>
              <a:t>°</a:t>
            </a:r>
            <a:r>
              <a:rPr lang="en-GB" sz="1200" dirty="0"/>
              <a:t>C </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lang="en-GB" sz="1200" dirty="0"/>
          </a:p>
          <a:p>
            <a:pPr marL="228600" indent="-228600">
              <a:buAutoNum type="arabicPeriod"/>
            </a:pPr>
            <a:endParaRPr lang="en-GB" dirty="0"/>
          </a:p>
        </p:txBody>
      </p:sp>
      <p:sp>
        <p:nvSpPr>
          <p:cNvPr id="4" name="Slide Number Placeholder 3">
            <a:extLst>
              <a:ext uri="{FF2B5EF4-FFF2-40B4-BE49-F238E27FC236}">
                <a16:creationId xmlns:a16="http://schemas.microsoft.com/office/drawing/2014/main" id="{2B7193A3-1E29-954E-6D0D-D89C30131BEC}"/>
              </a:ext>
            </a:extLst>
          </p:cNvPr>
          <p:cNvSpPr>
            <a:spLocks noGrp="1"/>
          </p:cNvSpPr>
          <p:nvPr>
            <p:ph type="sldNum" sz="quarter" idx="5"/>
          </p:nvPr>
        </p:nvSpPr>
        <p:spPr/>
        <p:txBody>
          <a:bodyPr/>
          <a:lstStyle/>
          <a:p>
            <a:fld id="{6A4DA5DC-95BF-4697-A9FC-A2237F0DBCE8}" type="slidenum">
              <a:rPr lang="en-GB" smtClean="0"/>
              <a:t>7</a:t>
            </a:fld>
            <a:endParaRPr lang="en-GB"/>
          </a:p>
        </p:txBody>
      </p:sp>
    </p:spTree>
    <p:extLst>
      <p:ext uri="{BB962C8B-B14F-4D97-AF65-F5344CB8AC3E}">
        <p14:creationId xmlns:p14="http://schemas.microsoft.com/office/powerpoint/2010/main" val="8862782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974A1D-5EBB-F9FC-9A56-F8E442840B2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4987F5-AD50-DD46-A014-1AC52D06FEA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E55D08-A4D7-D966-31BE-8ADF3DDD0374}"/>
              </a:ext>
            </a:extLst>
          </p:cNvPr>
          <p:cNvSpPr>
            <a:spLocks noGrp="1"/>
          </p:cNvSpPr>
          <p:nvPr>
            <p:ph type="body" idx="1"/>
          </p:nvPr>
        </p:nvSpPr>
        <p:spPr/>
        <p:txBody>
          <a:bodyPr/>
          <a:lstStyle/>
          <a:p>
            <a:r>
              <a:rPr lang="en-GB" dirty="0"/>
              <a:t>Melting</a:t>
            </a:r>
            <a:r>
              <a:rPr lang="en-GB" baseline="0" dirty="0"/>
              <a:t> and freezing point of stearic acid</a:t>
            </a:r>
            <a:endParaRPr lang="en-GB" dirty="0"/>
          </a:p>
          <a:p>
            <a:pPr marL="228600" indent="-228600">
              <a:buAutoNum type="arabicPeriod"/>
            </a:pPr>
            <a:r>
              <a:rPr lang="en-GB" sz="1200" dirty="0"/>
              <a:t>Pour about 150 cm</a:t>
            </a:r>
            <a:r>
              <a:rPr lang="en-GB" sz="1200" baseline="30000" dirty="0"/>
              <a:t>3</a:t>
            </a:r>
            <a:r>
              <a:rPr lang="en-GB" sz="1200" dirty="0"/>
              <a:t> water into a beaker</a:t>
            </a:r>
          </a:p>
          <a:p>
            <a:pPr marL="228600" indent="-228600">
              <a:buAutoNum type="arabicPeriod"/>
            </a:pPr>
            <a:r>
              <a:rPr lang="en-GB" sz="1200" dirty="0"/>
              <a:t>Heat until it just boils</a:t>
            </a:r>
          </a:p>
          <a:p>
            <a:pPr marL="228600" indent="-228600">
              <a:buAutoNum type="arabicPeriod"/>
            </a:pPr>
            <a:r>
              <a:rPr lang="en-GB" sz="1200" dirty="0"/>
              <a:t>Clamp a boiling tube containing stearic acid</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GB" sz="1200" dirty="0"/>
              <a:t>Place boiling tube into hot water &amp; start timer</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GB" sz="1200" dirty="0"/>
              <a:t>Record the temperature every minute, until it reaches 80</a:t>
            </a:r>
            <a:r>
              <a:rPr lang="en-GB" sz="1200" baseline="0" dirty="0">
                <a:latin typeface="Arial" panose="020B0604020202020204" pitchFamily="34" charset="0"/>
                <a:cs typeface="Arial" panose="020B0604020202020204" pitchFamily="34" charset="0"/>
              </a:rPr>
              <a:t>°</a:t>
            </a:r>
            <a:r>
              <a:rPr lang="en-GB" sz="1200" dirty="0"/>
              <a:t>C</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GB" sz="1200" dirty="0"/>
              <a:t>Lift the test tube out of the hot water</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GB" sz="1200" dirty="0"/>
              <a:t>Record the temperature every minute until it reaches 30</a:t>
            </a:r>
            <a:r>
              <a:rPr lang="en-GB" sz="1200" baseline="0" dirty="0">
                <a:latin typeface="Arial" panose="020B0604020202020204" pitchFamily="34" charset="0"/>
                <a:cs typeface="Arial" panose="020B0604020202020204" pitchFamily="34" charset="0"/>
              </a:rPr>
              <a:t>°</a:t>
            </a:r>
            <a:r>
              <a:rPr lang="en-GB" sz="1200" dirty="0"/>
              <a:t>C </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lang="en-GB" sz="1200" dirty="0"/>
          </a:p>
          <a:p>
            <a:pPr marL="228600" indent="-228600">
              <a:buAutoNum type="arabicPeriod"/>
            </a:pPr>
            <a:endParaRPr lang="en-GB" dirty="0"/>
          </a:p>
        </p:txBody>
      </p:sp>
      <p:sp>
        <p:nvSpPr>
          <p:cNvPr id="4" name="Slide Number Placeholder 3">
            <a:extLst>
              <a:ext uri="{FF2B5EF4-FFF2-40B4-BE49-F238E27FC236}">
                <a16:creationId xmlns:a16="http://schemas.microsoft.com/office/drawing/2014/main" id="{E5226BE7-8289-489A-37E0-4CC36D6683FF}"/>
              </a:ext>
            </a:extLst>
          </p:cNvPr>
          <p:cNvSpPr>
            <a:spLocks noGrp="1"/>
          </p:cNvSpPr>
          <p:nvPr>
            <p:ph type="sldNum" sz="quarter" idx="5"/>
          </p:nvPr>
        </p:nvSpPr>
        <p:spPr/>
        <p:txBody>
          <a:bodyPr/>
          <a:lstStyle/>
          <a:p>
            <a:fld id="{6A4DA5DC-95BF-4697-A9FC-A2237F0DBCE8}" type="slidenum">
              <a:rPr lang="en-GB" smtClean="0"/>
              <a:t>8</a:t>
            </a:fld>
            <a:endParaRPr lang="en-GB"/>
          </a:p>
        </p:txBody>
      </p:sp>
    </p:spTree>
    <p:extLst>
      <p:ext uri="{BB962C8B-B14F-4D97-AF65-F5344CB8AC3E}">
        <p14:creationId xmlns:p14="http://schemas.microsoft.com/office/powerpoint/2010/main" val="1867157524"/>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hyperlink" Target="https://rsc.li/" TargetMode="Externa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hyperlink" Target="https://rsc.li/" TargetMode="External"/></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hyperlink" Target="https://rsc.li/3Q4V5NW" TargetMode="External"/><Relationship Id="rId4" Type="http://schemas.openxmlformats.org/officeDocument/2006/relationships/image" Target="../media/image3.png"/><Relationship Id="rId9" Type="http://schemas.openxmlformats.org/officeDocument/2006/relationships/hyperlink" Target="https://rsc.li/" TargetMode="Externa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14 years Title, single line, generic photo">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F5168C22-13C5-5042-B68D-D5810F149BD4}"/>
              </a:ext>
            </a:extLst>
          </p:cNvPr>
          <p:cNvGrpSpPr/>
          <p:nvPr userDrawn="1"/>
        </p:nvGrpSpPr>
        <p:grpSpPr>
          <a:xfrm>
            <a:off x="0" y="0"/>
            <a:ext cx="12196800" cy="6858000"/>
            <a:chOff x="0" y="0"/>
            <a:chExt cx="12196800" cy="6858000"/>
          </a:xfrm>
        </p:grpSpPr>
        <p:pic>
          <p:nvPicPr>
            <p:cNvPr id="16" name="Picture 15">
              <a:extLst>
                <a:ext uri="{FF2B5EF4-FFF2-40B4-BE49-F238E27FC236}">
                  <a16:creationId xmlns:a16="http://schemas.microsoft.com/office/drawing/2014/main" id="{01348E18-6A0F-0842-92AA-634472BB458F}"/>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6800" cy="6858000"/>
            </a:xfrm>
            <a:prstGeom prst="rect">
              <a:avLst/>
            </a:prstGeom>
          </p:spPr>
        </p:pic>
        <p:pic>
          <p:nvPicPr>
            <p:cNvPr id="42" name="Picture 41">
              <a:extLst>
                <a:ext uri="{FF2B5EF4-FFF2-40B4-BE49-F238E27FC236}">
                  <a16:creationId xmlns:a16="http://schemas.microsoft.com/office/drawing/2014/main" id="{7D0D226C-0904-EC4D-9B16-19AD25079747}"/>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5306038" y="0"/>
              <a:ext cx="6855236" cy="6858000"/>
            </a:xfrm>
            <a:prstGeom prst="rect">
              <a:avLst/>
            </a:prstGeom>
          </p:spPr>
        </p:pic>
      </p:grpSp>
      <p:grpSp>
        <p:nvGrpSpPr>
          <p:cNvPr id="98" name="Group 97">
            <a:extLst>
              <a:ext uri="{FF2B5EF4-FFF2-40B4-BE49-F238E27FC236}">
                <a16:creationId xmlns:a16="http://schemas.microsoft.com/office/drawing/2014/main" id="{D1166B66-EF9F-7F44-B3D5-0039E00DA134}"/>
              </a:ext>
            </a:extLst>
          </p:cNvPr>
          <p:cNvGrpSpPr/>
          <p:nvPr userDrawn="1"/>
        </p:nvGrpSpPr>
        <p:grpSpPr>
          <a:xfrm>
            <a:off x="0" y="-1670"/>
            <a:ext cx="7622497" cy="6859670"/>
            <a:chOff x="0" y="-1670"/>
            <a:chExt cx="7622497" cy="6859670"/>
          </a:xfrm>
        </p:grpSpPr>
        <p:pic>
          <p:nvPicPr>
            <p:cNvPr id="84" name="Picture 83">
              <a:extLst>
                <a:ext uri="{FF2B5EF4-FFF2-40B4-BE49-F238E27FC236}">
                  <a16:creationId xmlns:a16="http://schemas.microsoft.com/office/drawing/2014/main" id="{F1E65715-C07C-5A49-8AE3-55777E91145F}"/>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0" y="0"/>
              <a:ext cx="7485972" cy="6858000"/>
            </a:xfrm>
            <a:prstGeom prst="rect">
              <a:avLst/>
            </a:prstGeom>
          </p:spPr>
        </p:pic>
        <p:pic>
          <p:nvPicPr>
            <p:cNvPr id="86" name="Picture 85">
              <a:extLst>
                <a:ext uri="{FF2B5EF4-FFF2-40B4-BE49-F238E27FC236}">
                  <a16:creationId xmlns:a16="http://schemas.microsoft.com/office/drawing/2014/main" id="{2A1E57C7-F139-AD4D-BA28-4F7521ED0599}"/>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3383422" y="-1670"/>
              <a:ext cx="4239075" cy="6858000"/>
            </a:xfrm>
            <a:prstGeom prst="rect">
              <a:avLst/>
            </a:prstGeom>
          </p:spPr>
        </p:pic>
        <p:pic>
          <p:nvPicPr>
            <p:cNvPr id="96" name="Picture 95">
              <a:extLst>
                <a:ext uri="{FF2B5EF4-FFF2-40B4-BE49-F238E27FC236}">
                  <a16:creationId xmlns:a16="http://schemas.microsoft.com/office/drawing/2014/main" id="{6CC0A54E-2863-3942-914D-4D2B8FFDF4BF}"/>
                </a:ext>
              </a:extLst>
            </p:cNvPr>
            <p:cNvPicPr>
              <a:picLocks noChangeAspect="1"/>
            </p:cNvPicPr>
            <p:nvPr userDrawn="1"/>
          </p:nvPicPr>
          <p:blipFill>
            <a:blip r:embed="rId6" cstate="print">
              <a:alphaModFix amt="75000"/>
              <a:extLst>
                <a:ext uri="{28A0092B-C50C-407E-A947-70E740481C1C}">
                  <a14:useLocalDpi xmlns:a14="http://schemas.microsoft.com/office/drawing/2010/main"/>
                </a:ext>
              </a:extLst>
            </a:blip>
            <a:stretch>
              <a:fillRect/>
            </a:stretch>
          </p:blipFill>
          <p:spPr>
            <a:xfrm>
              <a:off x="4023211" y="0"/>
              <a:ext cx="3599286" cy="2832100"/>
            </a:xfrm>
            <a:prstGeom prst="rect">
              <a:avLst/>
            </a:prstGeom>
          </p:spPr>
        </p:pic>
      </p:grpSp>
      <p:sp>
        <p:nvSpPr>
          <p:cNvPr id="2" name="Title 1">
            <a:extLst>
              <a:ext uri="{FF2B5EF4-FFF2-40B4-BE49-F238E27FC236}">
                <a16:creationId xmlns:a16="http://schemas.microsoft.com/office/drawing/2014/main" id="{BB8CB521-08A1-6042-8AA6-46C1C137B9E2}"/>
              </a:ext>
            </a:extLst>
          </p:cNvPr>
          <p:cNvSpPr>
            <a:spLocks noGrp="1"/>
          </p:cNvSpPr>
          <p:nvPr>
            <p:ph type="ctrTitle" hasCustomPrompt="1"/>
          </p:nvPr>
        </p:nvSpPr>
        <p:spPr>
          <a:xfrm>
            <a:off x="540000" y="1238400"/>
            <a:ext cx="5220000" cy="336777"/>
          </a:xfrm>
        </p:spPr>
        <p:txBody>
          <a:bodyPr lIns="0" tIns="0" rIns="0" bIns="0" anchor="t" anchorCtr="0">
            <a:normAutofit/>
          </a:bodyPr>
          <a:lstStyle>
            <a:lvl1pPr algn="l">
              <a:defRPr sz="2400" b="1" i="0">
                <a:latin typeface="Century Gothic" panose="020B0502020202020204" pitchFamily="34" charset="0"/>
              </a:defRPr>
            </a:lvl1pPr>
          </a:lstStyle>
          <a:p>
            <a:r>
              <a:rPr lang="en-GB" dirty="0"/>
              <a:t>11–14 years</a:t>
            </a:r>
            <a:endParaRPr lang="en-US" dirty="0"/>
          </a:p>
        </p:txBody>
      </p:sp>
      <p:sp>
        <p:nvSpPr>
          <p:cNvPr id="3" name="Subtitle 2">
            <a:extLst>
              <a:ext uri="{FF2B5EF4-FFF2-40B4-BE49-F238E27FC236}">
                <a16:creationId xmlns:a16="http://schemas.microsoft.com/office/drawing/2014/main" id="{C274CC80-688D-714B-9546-CAC5C231FAE5}"/>
              </a:ext>
            </a:extLst>
          </p:cNvPr>
          <p:cNvSpPr>
            <a:spLocks noGrp="1"/>
          </p:cNvSpPr>
          <p:nvPr>
            <p:ph type="subTitle" idx="1" hasCustomPrompt="1"/>
          </p:nvPr>
        </p:nvSpPr>
        <p:spPr>
          <a:xfrm>
            <a:off x="540000" y="1980000"/>
            <a:ext cx="5220000" cy="713843"/>
          </a:xfrm>
        </p:spPr>
        <p:txBody>
          <a:bodyPr lIns="0" tIns="0" rIns="0" bIns="0">
            <a:noAutofit/>
          </a:bodyPr>
          <a:lstStyle>
            <a:lvl1pPr marL="0" indent="0" algn="l">
              <a:spcBef>
                <a:spcPts val="0"/>
              </a:spcBef>
              <a:buNone/>
              <a:defRPr sz="5000" b="1" i="0">
                <a:solidFill>
                  <a:srgbClr val="006F62"/>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Single line title</a:t>
            </a:r>
            <a:endParaRPr lang="en-US" dirty="0"/>
          </a:p>
        </p:txBody>
      </p:sp>
      <p:pic>
        <p:nvPicPr>
          <p:cNvPr id="7" name="Picture 6">
            <a:extLst>
              <a:ext uri="{FF2B5EF4-FFF2-40B4-BE49-F238E27FC236}">
                <a16:creationId xmlns:a16="http://schemas.microsoft.com/office/drawing/2014/main" id="{320B49D5-F310-A340-BF5B-AB0D4EB1E384}"/>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40000" y="5640908"/>
            <a:ext cx="2568960" cy="716919"/>
          </a:xfrm>
          <a:prstGeom prst="rect">
            <a:avLst/>
          </a:prstGeom>
        </p:spPr>
      </p:pic>
      <p:pic>
        <p:nvPicPr>
          <p:cNvPr id="38" name="Picture 37">
            <a:extLst>
              <a:ext uri="{FF2B5EF4-FFF2-40B4-BE49-F238E27FC236}">
                <a16:creationId xmlns:a16="http://schemas.microsoft.com/office/drawing/2014/main" id="{14E3DA79-FDC9-7F4B-9277-8C9EB9346AD6}"/>
              </a:ext>
            </a:extLst>
          </p:cNvPr>
          <p:cNvPicPr>
            <a:picLocks noChangeAspect="1"/>
          </p:cNvPicPr>
          <p:nvPr userDrawn="1"/>
        </p:nvPicPr>
        <p:blipFill>
          <a:blip r:embed="rId8" cstate="print">
            <a:extLst>
              <a:ext uri="{28A0092B-C50C-407E-A947-70E740481C1C}">
                <a14:useLocalDpi xmlns:a14="http://schemas.microsoft.com/office/drawing/2010/main"/>
              </a:ext>
            </a:extLst>
          </a:blip>
          <a:stretch>
            <a:fillRect/>
          </a:stretch>
        </p:blipFill>
        <p:spPr>
          <a:xfrm>
            <a:off x="3648960" y="5816600"/>
            <a:ext cx="1754412" cy="417717"/>
          </a:xfrm>
          <a:prstGeom prst="rect">
            <a:avLst/>
          </a:prstGeom>
        </p:spPr>
      </p:pic>
      <p:sp>
        <p:nvSpPr>
          <p:cNvPr id="14" name="Title 1">
            <a:extLst>
              <a:ext uri="{FF2B5EF4-FFF2-40B4-BE49-F238E27FC236}">
                <a16:creationId xmlns:a16="http://schemas.microsoft.com/office/drawing/2014/main" id="{2281CF7B-F07A-C049-BDB9-748CCF3F310B}"/>
              </a:ext>
            </a:extLst>
          </p:cNvPr>
          <p:cNvSpPr txBox="1">
            <a:spLocks/>
          </p:cNvSpPr>
          <p:nvPr userDrawn="1"/>
        </p:nvSpPr>
        <p:spPr>
          <a:xfrm>
            <a:off x="9449999" y="5850000"/>
            <a:ext cx="2520327" cy="336777"/>
          </a:xfrm>
          <a:prstGeom prst="rect">
            <a:avLst/>
          </a:prstGeom>
        </p:spPr>
        <p:txBody>
          <a:bodyPr vert="horz" lIns="0" tIns="0" rIns="0" bIns="0" rtlCol="0" anchor="b" anchorCtr="0">
            <a:normAutofit/>
          </a:bodyPr>
          <a:lstStyle>
            <a:lvl1pPr algn="l" defTabSz="914400" rtl="0" eaLnBrk="1" latinLnBrk="0" hangingPunct="1">
              <a:lnSpc>
                <a:spcPct val="90000"/>
              </a:lnSpc>
              <a:spcBef>
                <a:spcPct val="0"/>
              </a:spcBef>
              <a:buNone/>
              <a:defRPr sz="2400" b="1" i="0" kern="1200">
                <a:solidFill>
                  <a:schemeClr val="tx1"/>
                </a:solidFill>
                <a:latin typeface="Century Gothic" panose="020B0502020202020204" pitchFamily="34" charset="0"/>
                <a:ea typeface="+mj-ea"/>
                <a:cs typeface="+mj-cs"/>
              </a:defRPr>
            </a:lvl1pPr>
          </a:lstStyle>
          <a:p>
            <a:pPr algn="r"/>
            <a:r>
              <a:rPr lang="en-GB" sz="1600" b="1" i="0" u="sng" kern="1200" dirty="0">
                <a:solidFill>
                  <a:schemeClr val="bg1"/>
                </a:solidFill>
                <a:effectLst/>
                <a:latin typeface="Century Gothic" panose="020B0502020202020204" pitchFamily="34" charset="0"/>
                <a:ea typeface="+mj-ea"/>
                <a:cs typeface="+mj-cs"/>
                <a:hlinkClick r:id="rId9">
                  <a:extLst>
                    <a:ext uri="{A12FA001-AC4F-418D-AE19-62706E023703}">
                      <ahyp:hlinkClr xmlns:ahyp="http://schemas.microsoft.com/office/drawing/2018/hyperlinkcolor" val="tx"/>
                    </a:ext>
                  </a:extLst>
                </a:hlinkClick>
              </a:rPr>
              <a:t>https://rsc.li/</a:t>
            </a:r>
            <a:r>
              <a:rPr lang="en-GB" sz="1600" b="1" i="0" u="sng" kern="1200" dirty="0">
                <a:solidFill>
                  <a:schemeClr val="bg1"/>
                </a:solidFill>
                <a:effectLst/>
                <a:latin typeface="Century Gothic" panose="020B0502020202020204" pitchFamily="34" charset="0"/>
                <a:ea typeface="+mj-ea"/>
                <a:cs typeface="+mj-cs"/>
              </a:rPr>
              <a:t>3Q4V5NW</a:t>
            </a:r>
            <a:endParaRPr lang="en-US" sz="1600" u="sng" dirty="0">
              <a:solidFill>
                <a:schemeClr val="bg1"/>
              </a:solidFill>
            </a:endParaRPr>
          </a:p>
        </p:txBody>
      </p:sp>
    </p:spTree>
    <p:extLst>
      <p:ext uri="{BB962C8B-B14F-4D97-AF65-F5344CB8AC3E}">
        <p14:creationId xmlns:p14="http://schemas.microsoft.com/office/powerpoint/2010/main" val="12269370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1-14 years Content - single column/smaller tex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0F17FE5-8B45-FD4E-B2AA-D3A399E25B68}"/>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7398" y="0"/>
            <a:ext cx="3584602" cy="6858000"/>
          </a:xfrm>
          <a:prstGeom prst="rect">
            <a:avLst/>
          </a:prstGeom>
        </p:spPr>
      </p:pic>
      <p:sp>
        <p:nvSpPr>
          <p:cNvPr id="7" name="Title 1">
            <a:extLst>
              <a:ext uri="{FF2B5EF4-FFF2-40B4-BE49-F238E27FC236}">
                <a16:creationId xmlns:a16="http://schemas.microsoft.com/office/drawing/2014/main" id="{DD3DEB5F-6D25-DB49-A7A3-A2747080F396}"/>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006F62"/>
                </a:solidFill>
                <a:latin typeface="Century Gothic" panose="020B0502020202020204" pitchFamily="34" charset="0"/>
              </a:defRPr>
            </a:lvl1pPr>
          </a:lstStyle>
          <a:p>
            <a:r>
              <a:rPr lang="en-GB" dirty="0"/>
              <a:t>Acknowledgements</a:t>
            </a:r>
            <a:endParaRPr lang="en-US" dirty="0"/>
          </a:p>
        </p:txBody>
      </p:sp>
      <p:sp>
        <p:nvSpPr>
          <p:cNvPr id="8" name="Rectangle 7">
            <a:extLst>
              <a:ext uri="{FF2B5EF4-FFF2-40B4-BE49-F238E27FC236}">
                <a16:creationId xmlns:a16="http://schemas.microsoft.com/office/drawing/2014/main" id="{1246385C-066B-7047-89F4-E951DC4047DE}"/>
              </a:ext>
            </a:extLst>
          </p:cNvPr>
          <p:cNvSpPr/>
          <p:nvPr userDrawn="1"/>
        </p:nvSpPr>
        <p:spPr>
          <a:xfrm>
            <a:off x="11382000" y="0"/>
            <a:ext cx="810000" cy="6858000"/>
          </a:xfrm>
          <a:prstGeom prst="rect">
            <a:avLst/>
          </a:prstGeom>
          <a:solidFill>
            <a:srgbClr val="006F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F9FACF26-A48F-204C-A799-6508E3A7CDD2}"/>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854930" y="4546600"/>
            <a:ext cx="1333500" cy="2311400"/>
          </a:xfrm>
          <a:prstGeom prst="rect">
            <a:avLst/>
          </a:prstGeom>
        </p:spPr>
      </p:pic>
      <p:pic>
        <p:nvPicPr>
          <p:cNvPr id="10" name="Picture 9">
            <a:extLst>
              <a:ext uri="{FF2B5EF4-FFF2-40B4-BE49-F238E27FC236}">
                <a16:creationId xmlns:a16="http://schemas.microsoft.com/office/drawing/2014/main" id="{FB9F82AE-496C-2044-9F60-068845D6F840}"/>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734280" y="4724400"/>
            <a:ext cx="1574800" cy="2133600"/>
          </a:xfrm>
          <a:prstGeom prst="rect">
            <a:avLst/>
          </a:prstGeom>
        </p:spPr>
      </p:pic>
      <p:sp>
        <p:nvSpPr>
          <p:cNvPr id="12" name="Content Placeholder 2">
            <a:extLst>
              <a:ext uri="{FF2B5EF4-FFF2-40B4-BE49-F238E27FC236}">
                <a16:creationId xmlns:a16="http://schemas.microsoft.com/office/drawing/2014/main" id="{C22F2C8A-D7CD-264F-B813-D73766D1865B}"/>
              </a:ext>
            </a:extLst>
          </p:cNvPr>
          <p:cNvSpPr>
            <a:spLocks noGrp="1"/>
          </p:cNvSpPr>
          <p:nvPr>
            <p:ph idx="1" hasCustomPrompt="1"/>
          </p:nvPr>
        </p:nvSpPr>
        <p:spPr>
          <a:xfrm>
            <a:off x="540000" y="1260000"/>
            <a:ext cx="10080000" cy="5040000"/>
          </a:xfrm>
        </p:spPr>
        <p:txBody>
          <a:bodyPr lIns="0" tIns="0" rIns="0" bIns="0">
            <a:normAutofit/>
          </a:bodyPr>
          <a:lstStyle>
            <a:lvl1pPr marL="230400" indent="-230400">
              <a:lnSpc>
                <a:spcPct val="100000"/>
              </a:lnSpc>
              <a:spcBef>
                <a:spcPts val="0"/>
              </a:spcBef>
              <a:spcAft>
                <a:spcPts val="1200"/>
              </a:spcAft>
              <a:buFontTx/>
              <a:buNone/>
              <a:defRPr sz="1800" b="0" i="0">
                <a:latin typeface="Century Gothic" panose="020B0502020202020204" pitchFamily="34" charset="0"/>
              </a:defRPr>
            </a:lvl1pPr>
          </a:lstStyle>
          <a:p>
            <a:r>
              <a:rPr lang="en-US" dirty="0"/>
              <a:t>Here is the text</a:t>
            </a:r>
          </a:p>
        </p:txBody>
      </p:sp>
    </p:spTree>
    <p:extLst>
      <p:ext uri="{BB962C8B-B14F-4D97-AF65-F5344CB8AC3E}">
        <p14:creationId xmlns:p14="http://schemas.microsoft.com/office/powerpoint/2010/main" val="39278523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84E67905-5208-45C9-91A7-153AFC22B9EB}" type="datetimeFigureOut">
              <a:rPr lang="en-GB" smtClean="0"/>
              <a:t>14/07/2025</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2AD7A888-D3E9-4A2B-B344-8C41375D9096}" type="slidenum">
              <a:rPr lang="en-GB" smtClean="0"/>
              <a:t>‹#›</a:t>
            </a:fld>
            <a:endParaRPr lang="en-GB" dirty="0"/>
          </a:p>
        </p:txBody>
      </p:sp>
    </p:spTree>
    <p:extLst>
      <p:ext uri="{BB962C8B-B14F-4D97-AF65-F5344CB8AC3E}">
        <p14:creationId xmlns:p14="http://schemas.microsoft.com/office/powerpoint/2010/main" val="9984191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1-14 years Title, double line, content photo">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411C634-342E-F545-A3E0-966E94C8989E}"/>
              </a:ext>
            </a:extLst>
          </p:cNvPr>
          <p:cNvGrpSpPr/>
          <p:nvPr userDrawn="1"/>
        </p:nvGrpSpPr>
        <p:grpSpPr>
          <a:xfrm>
            <a:off x="0" y="-830"/>
            <a:ext cx="12196800" cy="6858000"/>
            <a:chOff x="0" y="0"/>
            <a:chExt cx="12196800" cy="6858000"/>
          </a:xfrm>
        </p:grpSpPr>
        <p:pic>
          <p:nvPicPr>
            <p:cNvPr id="13" name="Picture 12">
              <a:extLst>
                <a:ext uri="{FF2B5EF4-FFF2-40B4-BE49-F238E27FC236}">
                  <a16:creationId xmlns:a16="http://schemas.microsoft.com/office/drawing/2014/main" id="{F29614DA-6B90-DA48-8139-C28306C4EEAE}"/>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6800" cy="6858000"/>
            </a:xfrm>
            <a:prstGeom prst="rect">
              <a:avLst/>
            </a:prstGeom>
          </p:spPr>
        </p:pic>
        <p:pic>
          <p:nvPicPr>
            <p:cNvPr id="14" name="Picture 13">
              <a:extLst>
                <a:ext uri="{FF2B5EF4-FFF2-40B4-BE49-F238E27FC236}">
                  <a16:creationId xmlns:a16="http://schemas.microsoft.com/office/drawing/2014/main" id="{E83805CC-C213-4B4C-85F7-4F680A3803D0}"/>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5306038" y="0"/>
              <a:ext cx="6855236" cy="6858000"/>
            </a:xfrm>
            <a:prstGeom prst="rect">
              <a:avLst/>
            </a:prstGeom>
          </p:spPr>
        </p:pic>
      </p:grpSp>
      <p:grpSp>
        <p:nvGrpSpPr>
          <p:cNvPr id="15" name="Group 14">
            <a:extLst>
              <a:ext uri="{FF2B5EF4-FFF2-40B4-BE49-F238E27FC236}">
                <a16:creationId xmlns:a16="http://schemas.microsoft.com/office/drawing/2014/main" id="{33C7BD55-048E-5B42-AB50-9C11D4877717}"/>
              </a:ext>
            </a:extLst>
          </p:cNvPr>
          <p:cNvGrpSpPr/>
          <p:nvPr userDrawn="1"/>
        </p:nvGrpSpPr>
        <p:grpSpPr>
          <a:xfrm>
            <a:off x="0" y="-1670"/>
            <a:ext cx="7622497" cy="6859670"/>
            <a:chOff x="0" y="-1670"/>
            <a:chExt cx="7622497" cy="6859670"/>
          </a:xfrm>
        </p:grpSpPr>
        <p:pic>
          <p:nvPicPr>
            <p:cNvPr id="16" name="Picture 15">
              <a:extLst>
                <a:ext uri="{FF2B5EF4-FFF2-40B4-BE49-F238E27FC236}">
                  <a16:creationId xmlns:a16="http://schemas.microsoft.com/office/drawing/2014/main" id="{B65C8396-5F45-5649-8B5F-3139EE072DC3}"/>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0" y="0"/>
              <a:ext cx="7485972" cy="6858000"/>
            </a:xfrm>
            <a:prstGeom prst="rect">
              <a:avLst/>
            </a:prstGeom>
          </p:spPr>
        </p:pic>
        <p:pic>
          <p:nvPicPr>
            <p:cNvPr id="23" name="Picture 22">
              <a:extLst>
                <a:ext uri="{FF2B5EF4-FFF2-40B4-BE49-F238E27FC236}">
                  <a16:creationId xmlns:a16="http://schemas.microsoft.com/office/drawing/2014/main" id="{5213ADDD-C006-594E-8C60-820DE61636A5}"/>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3383422" y="-1670"/>
              <a:ext cx="4239075" cy="6858000"/>
            </a:xfrm>
            <a:prstGeom prst="rect">
              <a:avLst/>
            </a:prstGeom>
          </p:spPr>
        </p:pic>
        <p:pic>
          <p:nvPicPr>
            <p:cNvPr id="24" name="Picture 23">
              <a:extLst>
                <a:ext uri="{FF2B5EF4-FFF2-40B4-BE49-F238E27FC236}">
                  <a16:creationId xmlns:a16="http://schemas.microsoft.com/office/drawing/2014/main" id="{026E7407-F898-5142-88BB-7D8A2BEEAE05}"/>
                </a:ext>
              </a:extLst>
            </p:cNvPr>
            <p:cNvPicPr>
              <a:picLocks noChangeAspect="1"/>
            </p:cNvPicPr>
            <p:nvPr userDrawn="1"/>
          </p:nvPicPr>
          <p:blipFill>
            <a:blip r:embed="rId6" cstate="print">
              <a:alphaModFix amt="75000"/>
              <a:extLst>
                <a:ext uri="{28A0092B-C50C-407E-A947-70E740481C1C}">
                  <a14:useLocalDpi xmlns:a14="http://schemas.microsoft.com/office/drawing/2010/main"/>
                </a:ext>
              </a:extLst>
            </a:blip>
            <a:stretch>
              <a:fillRect/>
            </a:stretch>
          </p:blipFill>
          <p:spPr>
            <a:xfrm>
              <a:off x="4023211" y="0"/>
              <a:ext cx="3599286" cy="2832100"/>
            </a:xfrm>
            <a:prstGeom prst="rect">
              <a:avLst/>
            </a:prstGeom>
          </p:spPr>
        </p:pic>
      </p:grpSp>
      <p:sp>
        <p:nvSpPr>
          <p:cNvPr id="25" name="Title 1">
            <a:extLst>
              <a:ext uri="{FF2B5EF4-FFF2-40B4-BE49-F238E27FC236}">
                <a16:creationId xmlns:a16="http://schemas.microsoft.com/office/drawing/2014/main" id="{0197BF56-5D37-7C46-9B8F-1EC239150133}"/>
              </a:ext>
            </a:extLst>
          </p:cNvPr>
          <p:cNvSpPr>
            <a:spLocks noGrp="1"/>
          </p:cNvSpPr>
          <p:nvPr>
            <p:ph type="ctrTitle" hasCustomPrompt="1"/>
          </p:nvPr>
        </p:nvSpPr>
        <p:spPr>
          <a:xfrm>
            <a:off x="540000" y="1238400"/>
            <a:ext cx="5220000" cy="336777"/>
          </a:xfrm>
        </p:spPr>
        <p:txBody>
          <a:bodyPr lIns="0" tIns="0" rIns="0" bIns="0" anchor="t" anchorCtr="0">
            <a:normAutofit/>
          </a:bodyPr>
          <a:lstStyle>
            <a:lvl1pPr algn="l">
              <a:defRPr sz="2400" b="1" i="0">
                <a:latin typeface="Century Gothic" panose="020B0502020202020204" pitchFamily="34" charset="0"/>
              </a:defRPr>
            </a:lvl1pPr>
          </a:lstStyle>
          <a:p>
            <a:r>
              <a:rPr lang="en-GB" dirty="0"/>
              <a:t>11–14 years</a:t>
            </a:r>
            <a:endParaRPr lang="en-US" dirty="0"/>
          </a:p>
        </p:txBody>
      </p:sp>
      <p:sp>
        <p:nvSpPr>
          <p:cNvPr id="26" name="Subtitle 2">
            <a:extLst>
              <a:ext uri="{FF2B5EF4-FFF2-40B4-BE49-F238E27FC236}">
                <a16:creationId xmlns:a16="http://schemas.microsoft.com/office/drawing/2014/main" id="{AA51607E-49B0-7845-BF9B-B79131425320}"/>
              </a:ext>
            </a:extLst>
          </p:cNvPr>
          <p:cNvSpPr>
            <a:spLocks noGrp="1"/>
          </p:cNvSpPr>
          <p:nvPr>
            <p:ph type="subTitle" idx="1" hasCustomPrompt="1"/>
          </p:nvPr>
        </p:nvSpPr>
        <p:spPr>
          <a:xfrm>
            <a:off x="540000" y="1980000"/>
            <a:ext cx="5220000" cy="1652200"/>
          </a:xfrm>
        </p:spPr>
        <p:txBody>
          <a:bodyPr lIns="0" tIns="0" rIns="0" bIns="0">
            <a:noAutofit/>
          </a:bodyPr>
          <a:lstStyle>
            <a:lvl1pPr marL="0" indent="0" algn="l">
              <a:spcBef>
                <a:spcPts val="0"/>
              </a:spcBef>
              <a:buNone/>
              <a:defRPr sz="5000" b="1" i="0">
                <a:solidFill>
                  <a:srgbClr val="006F62"/>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Double line title with turnover</a:t>
            </a:r>
            <a:endParaRPr lang="en-US" dirty="0"/>
          </a:p>
        </p:txBody>
      </p:sp>
      <p:pic>
        <p:nvPicPr>
          <p:cNvPr id="27" name="Picture 26">
            <a:extLst>
              <a:ext uri="{FF2B5EF4-FFF2-40B4-BE49-F238E27FC236}">
                <a16:creationId xmlns:a16="http://schemas.microsoft.com/office/drawing/2014/main" id="{07D73AB0-DEF7-4046-847B-A28ADD104FA2}"/>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40000" y="5640908"/>
            <a:ext cx="2568960" cy="716919"/>
          </a:xfrm>
          <a:prstGeom prst="rect">
            <a:avLst/>
          </a:prstGeom>
        </p:spPr>
      </p:pic>
      <p:pic>
        <p:nvPicPr>
          <p:cNvPr id="28" name="Picture 27">
            <a:extLst>
              <a:ext uri="{FF2B5EF4-FFF2-40B4-BE49-F238E27FC236}">
                <a16:creationId xmlns:a16="http://schemas.microsoft.com/office/drawing/2014/main" id="{1D2D02F5-2384-7B49-A386-3ED4975FF971}"/>
              </a:ext>
            </a:extLst>
          </p:cNvPr>
          <p:cNvPicPr>
            <a:picLocks noChangeAspect="1"/>
          </p:cNvPicPr>
          <p:nvPr userDrawn="1"/>
        </p:nvPicPr>
        <p:blipFill>
          <a:blip r:embed="rId8" cstate="print">
            <a:extLst>
              <a:ext uri="{28A0092B-C50C-407E-A947-70E740481C1C}">
                <a14:useLocalDpi xmlns:a14="http://schemas.microsoft.com/office/drawing/2010/main"/>
              </a:ext>
            </a:extLst>
          </a:blip>
          <a:stretch>
            <a:fillRect/>
          </a:stretch>
        </p:blipFill>
        <p:spPr>
          <a:xfrm>
            <a:off x="3648960" y="5816600"/>
            <a:ext cx="1754412" cy="417717"/>
          </a:xfrm>
          <a:prstGeom prst="rect">
            <a:avLst/>
          </a:prstGeom>
        </p:spPr>
      </p:pic>
      <p:sp>
        <p:nvSpPr>
          <p:cNvPr id="17" name="Title 1">
            <a:extLst>
              <a:ext uri="{FF2B5EF4-FFF2-40B4-BE49-F238E27FC236}">
                <a16:creationId xmlns:a16="http://schemas.microsoft.com/office/drawing/2014/main" id="{7854A24E-0016-C74A-86CC-C558B7FBB5DF}"/>
              </a:ext>
            </a:extLst>
          </p:cNvPr>
          <p:cNvSpPr txBox="1">
            <a:spLocks/>
          </p:cNvSpPr>
          <p:nvPr userDrawn="1"/>
        </p:nvSpPr>
        <p:spPr>
          <a:xfrm>
            <a:off x="9449999" y="5850000"/>
            <a:ext cx="2470451" cy="336777"/>
          </a:xfrm>
          <a:prstGeom prst="rect">
            <a:avLst/>
          </a:prstGeom>
        </p:spPr>
        <p:txBody>
          <a:bodyPr vert="horz" lIns="0" tIns="0" rIns="0" bIns="0" rtlCol="0" anchor="b" anchorCtr="0">
            <a:normAutofit/>
          </a:bodyPr>
          <a:lstStyle>
            <a:lvl1pPr algn="l" defTabSz="914400" rtl="0" eaLnBrk="1" latinLnBrk="0" hangingPunct="1">
              <a:lnSpc>
                <a:spcPct val="90000"/>
              </a:lnSpc>
              <a:spcBef>
                <a:spcPct val="0"/>
              </a:spcBef>
              <a:buNone/>
              <a:defRPr sz="2400" b="1" i="0" kern="1200">
                <a:solidFill>
                  <a:schemeClr val="tx1"/>
                </a:solidFill>
                <a:latin typeface="Century Gothic" panose="020B0502020202020204" pitchFamily="34" charset="0"/>
                <a:ea typeface="+mj-ea"/>
                <a:cs typeface="+mj-cs"/>
              </a:defRPr>
            </a:lvl1pPr>
          </a:lstStyle>
          <a:p>
            <a:pPr algn="r"/>
            <a:r>
              <a:rPr lang="en-GB" sz="1600" b="1" i="0" u="sng" kern="1200" dirty="0">
                <a:solidFill>
                  <a:schemeClr val="bg1"/>
                </a:solidFill>
                <a:effectLst/>
                <a:latin typeface="Century Gothic" panose="020B0502020202020204" pitchFamily="34" charset="0"/>
                <a:ea typeface="+mj-ea"/>
                <a:cs typeface="+mj-cs"/>
                <a:hlinkClick r:id="rId9">
                  <a:extLst>
                    <a:ext uri="{A12FA001-AC4F-418D-AE19-62706E023703}">
                      <ahyp:hlinkClr xmlns:ahyp="http://schemas.microsoft.com/office/drawing/2018/hyperlinkcolor" val="tx"/>
                    </a:ext>
                  </a:extLst>
                </a:hlinkClick>
              </a:rPr>
              <a:t>https://rsc.li/</a:t>
            </a:r>
            <a:r>
              <a:rPr lang="en-GB" sz="1600" b="1" i="0" u="sng" kern="1200" dirty="0">
                <a:solidFill>
                  <a:schemeClr val="bg1"/>
                </a:solidFill>
                <a:effectLst/>
                <a:latin typeface="Century Gothic" panose="020B0502020202020204" pitchFamily="34" charset="0"/>
                <a:ea typeface="+mj-ea"/>
                <a:cs typeface="+mj-cs"/>
              </a:rPr>
              <a:t>3Q4V5NW</a:t>
            </a:r>
            <a:endParaRPr lang="en-US" sz="1600" u="sng" dirty="0">
              <a:solidFill>
                <a:schemeClr val="bg1"/>
              </a:solidFill>
            </a:endParaRPr>
          </a:p>
        </p:txBody>
      </p:sp>
    </p:spTree>
    <p:extLst>
      <p:ext uri="{BB962C8B-B14F-4D97-AF65-F5344CB8AC3E}">
        <p14:creationId xmlns:p14="http://schemas.microsoft.com/office/powerpoint/2010/main" val="2557262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1-14 years Title, triple line, no photo">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C3214C2A-CA33-A842-888E-B812F12CF807}"/>
              </a:ext>
            </a:extLst>
          </p:cNvPr>
          <p:cNvGrpSpPr/>
          <p:nvPr userDrawn="1"/>
        </p:nvGrpSpPr>
        <p:grpSpPr>
          <a:xfrm>
            <a:off x="0" y="0"/>
            <a:ext cx="12196800" cy="6858000"/>
            <a:chOff x="0" y="0"/>
            <a:chExt cx="12196800" cy="6858000"/>
          </a:xfrm>
        </p:grpSpPr>
        <p:pic>
          <p:nvPicPr>
            <p:cNvPr id="7" name="Picture 6">
              <a:extLst>
                <a:ext uri="{FF2B5EF4-FFF2-40B4-BE49-F238E27FC236}">
                  <a16:creationId xmlns:a16="http://schemas.microsoft.com/office/drawing/2014/main" id="{4327CC39-9374-7A48-B80F-E35EE9CF0B37}"/>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6800" cy="6858000"/>
            </a:xfrm>
            <a:prstGeom prst="rect">
              <a:avLst/>
            </a:prstGeom>
          </p:spPr>
        </p:pic>
        <p:pic>
          <p:nvPicPr>
            <p:cNvPr id="8" name="Picture 7">
              <a:extLst>
                <a:ext uri="{FF2B5EF4-FFF2-40B4-BE49-F238E27FC236}">
                  <a16:creationId xmlns:a16="http://schemas.microsoft.com/office/drawing/2014/main" id="{66772C03-ED45-D342-93E9-6EBA673FF738}"/>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5306038" y="0"/>
              <a:ext cx="6855236" cy="6858000"/>
            </a:xfrm>
            <a:prstGeom prst="rect">
              <a:avLst/>
            </a:prstGeom>
          </p:spPr>
        </p:pic>
      </p:grpSp>
      <p:grpSp>
        <p:nvGrpSpPr>
          <p:cNvPr id="9" name="Group 8">
            <a:extLst>
              <a:ext uri="{FF2B5EF4-FFF2-40B4-BE49-F238E27FC236}">
                <a16:creationId xmlns:a16="http://schemas.microsoft.com/office/drawing/2014/main" id="{32422E4D-C8B1-F447-93AA-3FD97F2A6C7C}"/>
              </a:ext>
            </a:extLst>
          </p:cNvPr>
          <p:cNvGrpSpPr/>
          <p:nvPr userDrawn="1"/>
        </p:nvGrpSpPr>
        <p:grpSpPr>
          <a:xfrm>
            <a:off x="0" y="-1670"/>
            <a:ext cx="7622497" cy="6859670"/>
            <a:chOff x="0" y="-1670"/>
            <a:chExt cx="7622497" cy="6859670"/>
          </a:xfrm>
        </p:grpSpPr>
        <p:pic>
          <p:nvPicPr>
            <p:cNvPr id="10" name="Picture 9">
              <a:extLst>
                <a:ext uri="{FF2B5EF4-FFF2-40B4-BE49-F238E27FC236}">
                  <a16:creationId xmlns:a16="http://schemas.microsoft.com/office/drawing/2014/main" id="{1D282529-8467-4F47-ADC0-2356B7041C81}"/>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0" y="0"/>
              <a:ext cx="7485972" cy="6858000"/>
            </a:xfrm>
            <a:prstGeom prst="rect">
              <a:avLst/>
            </a:prstGeom>
          </p:spPr>
        </p:pic>
        <p:pic>
          <p:nvPicPr>
            <p:cNvPr id="11" name="Picture 10">
              <a:extLst>
                <a:ext uri="{FF2B5EF4-FFF2-40B4-BE49-F238E27FC236}">
                  <a16:creationId xmlns:a16="http://schemas.microsoft.com/office/drawing/2014/main" id="{6F51DED8-6D16-3546-BB8A-1A86FBB8734D}"/>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3383422" y="-1670"/>
              <a:ext cx="4239075" cy="6858000"/>
            </a:xfrm>
            <a:prstGeom prst="rect">
              <a:avLst/>
            </a:prstGeom>
          </p:spPr>
        </p:pic>
        <p:pic>
          <p:nvPicPr>
            <p:cNvPr id="12" name="Picture 11">
              <a:extLst>
                <a:ext uri="{FF2B5EF4-FFF2-40B4-BE49-F238E27FC236}">
                  <a16:creationId xmlns:a16="http://schemas.microsoft.com/office/drawing/2014/main" id="{D2202739-A959-9744-A152-EB3C529DE1BF}"/>
                </a:ext>
              </a:extLst>
            </p:cNvPr>
            <p:cNvPicPr>
              <a:picLocks noChangeAspect="1"/>
            </p:cNvPicPr>
            <p:nvPr userDrawn="1"/>
          </p:nvPicPr>
          <p:blipFill>
            <a:blip r:embed="rId6" cstate="print">
              <a:alphaModFix amt="75000"/>
              <a:extLst>
                <a:ext uri="{28A0092B-C50C-407E-A947-70E740481C1C}">
                  <a14:useLocalDpi xmlns:a14="http://schemas.microsoft.com/office/drawing/2010/main"/>
                </a:ext>
              </a:extLst>
            </a:blip>
            <a:stretch>
              <a:fillRect/>
            </a:stretch>
          </p:blipFill>
          <p:spPr>
            <a:xfrm>
              <a:off x="4023211" y="0"/>
              <a:ext cx="3599286" cy="2832100"/>
            </a:xfrm>
            <a:prstGeom prst="rect">
              <a:avLst/>
            </a:prstGeom>
          </p:spPr>
        </p:pic>
      </p:grpSp>
      <p:sp>
        <p:nvSpPr>
          <p:cNvPr id="13" name="Title 1">
            <a:extLst>
              <a:ext uri="{FF2B5EF4-FFF2-40B4-BE49-F238E27FC236}">
                <a16:creationId xmlns:a16="http://schemas.microsoft.com/office/drawing/2014/main" id="{2AE1447F-978F-5E49-B247-75A265105BE3}"/>
              </a:ext>
            </a:extLst>
          </p:cNvPr>
          <p:cNvSpPr>
            <a:spLocks noGrp="1"/>
          </p:cNvSpPr>
          <p:nvPr>
            <p:ph type="ctrTitle" hasCustomPrompt="1"/>
          </p:nvPr>
        </p:nvSpPr>
        <p:spPr>
          <a:xfrm>
            <a:off x="540000" y="1238400"/>
            <a:ext cx="5220000" cy="336777"/>
          </a:xfrm>
        </p:spPr>
        <p:txBody>
          <a:bodyPr lIns="0" tIns="0" rIns="0" bIns="0" anchor="t" anchorCtr="0">
            <a:normAutofit/>
          </a:bodyPr>
          <a:lstStyle>
            <a:lvl1pPr algn="l">
              <a:defRPr sz="2400" b="1" i="0">
                <a:latin typeface="Century Gothic" panose="020B0502020202020204" pitchFamily="34" charset="0"/>
              </a:defRPr>
            </a:lvl1pPr>
          </a:lstStyle>
          <a:p>
            <a:r>
              <a:rPr lang="en-GB" dirty="0"/>
              <a:t>11–14 years</a:t>
            </a:r>
            <a:endParaRPr lang="en-US" dirty="0"/>
          </a:p>
        </p:txBody>
      </p:sp>
      <p:sp>
        <p:nvSpPr>
          <p:cNvPr id="14" name="Subtitle 2">
            <a:extLst>
              <a:ext uri="{FF2B5EF4-FFF2-40B4-BE49-F238E27FC236}">
                <a16:creationId xmlns:a16="http://schemas.microsoft.com/office/drawing/2014/main" id="{DFA8AA5F-D49E-F447-96D3-96799541904A}"/>
              </a:ext>
            </a:extLst>
          </p:cNvPr>
          <p:cNvSpPr>
            <a:spLocks noGrp="1"/>
          </p:cNvSpPr>
          <p:nvPr>
            <p:ph type="subTitle" idx="1" hasCustomPrompt="1"/>
          </p:nvPr>
        </p:nvSpPr>
        <p:spPr>
          <a:xfrm>
            <a:off x="540000" y="1979999"/>
            <a:ext cx="5220000" cy="2579677"/>
          </a:xfrm>
        </p:spPr>
        <p:txBody>
          <a:bodyPr lIns="0" tIns="0" rIns="0" bIns="0">
            <a:noAutofit/>
          </a:bodyPr>
          <a:lstStyle>
            <a:lvl1pPr marL="0" indent="0" algn="l">
              <a:spcBef>
                <a:spcPts val="0"/>
              </a:spcBef>
              <a:buNone/>
              <a:defRPr sz="5000" b="1" i="0">
                <a:solidFill>
                  <a:srgbClr val="006F62"/>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Triple line title with turnover on three lines</a:t>
            </a:r>
            <a:endParaRPr lang="en-US" dirty="0"/>
          </a:p>
        </p:txBody>
      </p:sp>
      <p:pic>
        <p:nvPicPr>
          <p:cNvPr id="15" name="Picture 14">
            <a:extLst>
              <a:ext uri="{FF2B5EF4-FFF2-40B4-BE49-F238E27FC236}">
                <a16:creationId xmlns:a16="http://schemas.microsoft.com/office/drawing/2014/main" id="{36F012F8-82AF-D84F-84FF-3F72B976A026}"/>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40000" y="5640908"/>
            <a:ext cx="2568960" cy="716919"/>
          </a:xfrm>
          <a:prstGeom prst="rect">
            <a:avLst/>
          </a:prstGeom>
        </p:spPr>
      </p:pic>
      <p:pic>
        <p:nvPicPr>
          <p:cNvPr id="16" name="Picture 15">
            <a:extLst>
              <a:ext uri="{FF2B5EF4-FFF2-40B4-BE49-F238E27FC236}">
                <a16:creationId xmlns:a16="http://schemas.microsoft.com/office/drawing/2014/main" id="{A6E46DDE-04FF-0948-9D74-AAEC5E80044D}"/>
              </a:ext>
            </a:extLst>
          </p:cNvPr>
          <p:cNvPicPr>
            <a:picLocks noChangeAspect="1"/>
          </p:cNvPicPr>
          <p:nvPr userDrawn="1"/>
        </p:nvPicPr>
        <p:blipFill>
          <a:blip r:embed="rId8" cstate="print">
            <a:extLst>
              <a:ext uri="{28A0092B-C50C-407E-A947-70E740481C1C}">
                <a14:useLocalDpi xmlns:a14="http://schemas.microsoft.com/office/drawing/2010/main"/>
              </a:ext>
            </a:extLst>
          </a:blip>
          <a:stretch>
            <a:fillRect/>
          </a:stretch>
        </p:blipFill>
        <p:spPr>
          <a:xfrm>
            <a:off x="3648960" y="5816600"/>
            <a:ext cx="1754412" cy="417717"/>
          </a:xfrm>
          <a:prstGeom prst="rect">
            <a:avLst/>
          </a:prstGeom>
        </p:spPr>
      </p:pic>
      <p:sp>
        <p:nvSpPr>
          <p:cNvPr id="17" name="Title 1">
            <a:extLst>
              <a:ext uri="{FF2B5EF4-FFF2-40B4-BE49-F238E27FC236}">
                <a16:creationId xmlns:a16="http://schemas.microsoft.com/office/drawing/2014/main" id="{E5AB7EBB-737A-9540-BC73-AD8D595C8E34}"/>
              </a:ext>
            </a:extLst>
          </p:cNvPr>
          <p:cNvSpPr txBox="1">
            <a:spLocks/>
          </p:cNvSpPr>
          <p:nvPr userDrawn="1"/>
        </p:nvSpPr>
        <p:spPr>
          <a:xfrm>
            <a:off x="9449999" y="5850000"/>
            <a:ext cx="2603455" cy="336777"/>
          </a:xfrm>
          <a:prstGeom prst="rect">
            <a:avLst/>
          </a:prstGeom>
        </p:spPr>
        <p:txBody>
          <a:bodyPr vert="horz" lIns="0" tIns="0" rIns="0" bIns="0" rtlCol="0" anchor="b" anchorCtr="0">
            <a:normAutofit/>
          </a:bodyPr>
          <a:lstStyle>
            <a:lvl1pPr algn="l" defTabSz="914400" rtl="0" eaLnBrk="1" latinLnBrk="0" hangingPunct="1">
              <a:lnSpc>
                <a:spcPct val="90000"/>
              </a:lnSpc>
              <a:spcBef>
                <a:spcPct val="0"/>
              </a:spcBef>
              <a:buNone/>
              <a:defRPr sz="2400" b="1" i="0" kern="1200">
                <a:solidFill>
                  <a:schemeClr val="tx1"/>
                </a:solidFill>
                <a:latin typeface="Century Gothic" panose="020B0502020202020204" pitchFamily="34" charset="0"/>
                <a:ea typeface="+mj-ea"/>
                <a:cs typeface="+mj-cs"/>
              </a:defRPr>
            </a:lvl1pPr>
          </a:lstStyle>
          <a:p>
            <a:pPr algn="r"/>
            <a:r>
              <a:rPr lang="en-GB" sz="1600" b="1" i="0" u="sng" kern="1200" dirty="0">
                <a:solidFill>
                  <a:schemeClr val="bg1"/>
                </a:solidFill>
                <a:effectLst/>
                <a:latin typeface="Century Gothic" panose="020B0502020202020204" pitchFamily="34" charset="0"/>
                <a:ea typeface="+mj-ea"/>
                <a:cs typeface="+mj-cs"/>
                <a:hlinkClick r:id="rId9">
                  <a:extLst>
                    <a:ext uri="{A12FA001-AC4F-418D-AE19-62706E023703}">
                      <ahyp:hlinkClr xmlns:ahyp="http://schemas.microsoft.com/office/drawing/2018/hyperlinkcolor" val="tx"/>
                    </a:ext>
                  </a:extLst>
                </a:hlinkClick>
              </a:rPr>
              <a:t>https://rsc.li/</a:t>
            </a:r>
            <a:r>
              <a:rPr lang="en-GB" sz="1600" b="1" i="0" u="sng" kern="1200" dirty="0">
                <a:solidFill>
                  <a:schemeClr val="bg1"/>
                </a:solidFill>
                <a:effectLst/>
                <a:latin typeface="Century Gothic" panose="020B0502020202020204" pitchFamily="34" charset="0"/>
                <a:ea typeface="+mj-ea"/>
                <a:cs typeface="+mj-cs"/>
                <a:hlinkClick r:id="rId10">
                  <a:extLst>
                    <a:ext uri="{A12FA001-AC4F-418D-AE19-62706E023703}">
                      <ahyp:hlinkClr xmlns:ahyp="http://schemas.microsoft.com/office/drawing/2018/hyperlinkcolor" val="tx"/>
                    </a:ext>
                  </a:extLst>
                </a:hlinkClick>
              </a:rPr>
              <a:t>3Q4V5NW</a:t>
            </a:r>
            <a:endParaRPr lang="en-US" sz="1600" b="1" u="sng" dirty="0">
              <a:solidFill>
                <a:schemeClr val="bg1"/>
              </a:solidFill>
            </a:endParaRPr>
          </a:p>
        </p:txBody>
      </p:sp>
    </p:spTree>
    <p:extLst>
      <p:ext uri="{BB962C8B-B14F-4D97-AF65-F5344CB8AC3E}">
        <p14:creationId xmlns:p14="http://schemas.microsoft.com/office/powerpoint/2010/main" val="41502965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1-14 years Content - single column/normal text">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FB3C68B3-D9CA-3F4E-AB37-44F8784A9790}"/>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7398" y="0"/>
            <a:ext cx="3584602"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006F62"/>
                </a:solidFill>
                <a:latin typeface="Century Gothic" panose="020B0502020202020204" pitchFamily="34" charset="0"/>
              </a:defRPr>
            </a:lvl1pPr>
          </a:lstStyle>
          <a:p>
            <a:r>
              <a:rPr lang="en-GB" dirty="0"/>
              <a:t>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10080000" cy="5040000"/>
          </a:xfrm>
        </p:spPr>
        <p:txBody>
          <a:bodyPr lIns="0" tIns="0" rIns="0" bIns="0">
            <a:normAutofit/>
          </a:bodyPr>
          <a:lstStyle>
            <a:lvl1pPr marL="0" indent="0">
              <a:lnSpc>
                <a:spcPct val="100000"/>
              </a:lnSpc>
              <a:spcBef>
                <a:spcPts val="0"/>
              </a:spcBef>
              <a:spcAft>
                <a:spcPts val="1200"/>
              </a:spcAft>
              <a:buFontTx/>
              <a:buNone/>
              <a:defRPr sz="2200" b="0" i="0">
                <a:latin typeface="Century Gothic" panose="020B0502020202020204" pitchFamily="34" charset="0"/>
              </a:defRPr>
            </a:lvl1pPr>
          </a:lstStyle>
          <a:p>
            <a:pPr lvl="0"/>
            <a:r>
              <a:rPr lang="en-GB" dirty="0"/>
              <a:t>Here is the text.</a:t>
            </a:r>
          </a:p>
        </p:txBody>
      </p:sp>
      <p:sp>
        <p:nvSpPr>
          <p:cNvPr id="4" name="Rectangle 3">
            <a:extLst>
              <a:ext uri="{FF2B5EF4-FFF2-40B4-BE49-F238E27FC236}">
                <a16:creationId xmlns:a16="http://schemas.microsoft.com/office/drawing/2014/main" id="{54CCCEF2-E4E2-AB4E-966D-3747A105D043}"/>
              </a:ext>
            </a:extLst>
          </p:cNvPr>
          <p:cNvSpPr/>
          <p:nvPr userDrawn="1"/>
        </p:nvSpPr>
        <p:spPr>
          <a:xfrm>
            <a:off x="11382000" y="0"/>
            <a:ext cx="810000" cy="6858000"/>
          </a:xfrm>
          <a:prstGeom prst="rect">
            <a:avLst/>
          </a:prstGeom>
          <a:solidFill>
            <a:srgbClr val="006F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4F873693-78A3-8645-95F7-A9D39792FFA3}"/>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854930" y="4546600"/>
            <a:ext cx="1333500" cy="2311400"/>
          </a:xfrm>
          <a:prstGeom prst="rect">
            <a:avLst/>
          </a:prstGeom>
        </p:spPr>
      </p:pic>
      <p:pic>
        <p:nvPicPr>
          <p:cNvPr id="19" name="Picture 18">
            <a:extLst>
              <a:ext uri="{FF2B5EF4-FFF2-40B4-BE49-F238E27FC236}">
                <a16:creationId xmlns:a16="http://schemas.microsoft.com/office/drawing/2014/main" id="{F43BE5EB-3D41-8042-848B-10165D64792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734280" y="4724400"/>
            <a:ext cx="1574800" cy="2133600"/>
          </a:xfrm>
          <a:prstGeom prst="rect">
            <a:avLst/>
          </a:prstGeom>
        </p:spPr>
      </p:pic>
      <p:sp>
        <p:nvSpPr>
          <p:cNvPr id="7" name="Vertical Title 1">
            <a:extLst>
              <a:ext uri="{FF2B5EF4-FFF2-40B4-BE49-F238E27FC236}">
                <a16:creationId xmlns:a16="http://schemas.microsoft.com/office/drawing/2014/main" id="{A91184F5-33EC-7208-FE1A-06C0CB089621}"/>
              </a:ext>
            </a:extLst>
          </p:cNvPr>
          <p:cNvSpPr txBox="1">
            <a:spLocks/>
          </p:cNvSpPr>
          <p:nvPr userDrawn="1"/>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dirty="0">
                <a:solidFill>
                  <a:schemeClr val="bg1"/>
                </a:solidFill>
                <a:latin typeface="Century Gothic" panose="020B0502020202020204" pitchFamily="34" charset="0"/>
              </a:rPr>
              <a:t>Introduction</a:t>
            </a:r>
            <a:endParaRPr lang="en-US" sz="2200" b="1" i="0"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32267021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1-14 years Content - single column/bulleted lis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1067C70-ACA3-B14D-96A0-0D77B8CFC9DB}"/>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7398" y="0"/>
            <a:ext cx="3584602" cy="6858000"/>
          </a:xfrm>
          <a:prstGeom prst="rect">
            <a:avLst/>
          </a:prstGeom>
        </p:spPr>
      </p:pic>
      <p:sp>
        <p:nvSpPr>
          <p:cNvPr id="9" name="Title 1">
            <a:extLst>
              <a:ext uri="{FF2B5EF4-FFF2-40B4-BE49-F238E27FC236}">
                <a16:creationId xmlns:a16="http://schemas.microsoft.com/office/drawing/2014/main" id="{02CD3606-77CB-6E4D-9323-AB8EF1219EFD}"/>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006F62"/>
                </a:solidFill>
                <a:latin typeface="Century Gothic" panose="020B0502020202020204" pitchFamily="34" charset="0"/>
              </a:defRPr>
            </a:lvl1pPr>
          </a:lstStyle>
          <a:p>
            <a:r>
              <a:rPr lang="en-GB" dirty="0"/>
              <a:t>Heading</a:t>
            </a:r>
            <a:endParaRPr lang="en-US" dirty="0"/>
          </a:p>
        </p:txBody>
      </p:sp>
      <p:sp>
        <p:nvSpPr>
          <p:cNvPr id="11" name="Rectangle 10">
            <a:extLst>
              <a:ext uri="{FF2B5EF4-FFF2-40B4-BE49-F238E27FC236}">
                <a16:creationId xmlns:a16="http://schemas.microsoft.com/office/drawing/2014/main" id="{7E4FF0AC-E9DB-1248-A929-F5456D977C3B}"/>
              </a:ext>
            </a:extLst>
          </p:cNvPr>
          <p:cNvSpPr/>
          <p:nvPr userDrawn="1"/>
        </p:nvSpPr>
        <p:spPr>
          <a:xfrm>
            <a:off x="11382000" y="0"/>
            <a:ext cx="810000" cy="6858000"/>
          </a:xfrm>
          <a:prstGeom prst="rect">
            <a:avLst/>
          </a:prstGeom>
          <a:solidFill>
            <a:srgbClr val="006F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18028020-C193-574C-845B-55DE20C710D8}"/>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854930" y="4546600"/>
            <a:ext cx="1333500" cy="2311400"/>
          </a:xfrm>
          <a:prstGeom prst="rect">
            <a:avLst/>
          </a:prstGeom>
        </p:spPr>
      </p:pic>
      <p:pic>
        <p:nvPicPr>
          <p:cNvPr id="14" name="Picture 13">
            <a:extLst>
              <a:ext uri="{FF2B5EF4-FFF2-40B4-BE49-F238E27FC236}">
                <a16:creationId xmlns:a16="http://schemas.microsoft.com/office/drawing/2014/main" id="{C18A1EB2-8DF8-6542-A7A9-0F3B0C8FD39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734280" y="4724400"/>
            <a:ext cx="1574800" cy="2133600"/>
          </a:xfrm>
          <a:prstGeom prst="rect">
            <a:avLst/>
          </a:prstGeom>
        </p:spPr>
      </p:pic>
      <p:sp>
        <p:nvSpPr>
          <p:cNvPr id="15" name="Content Placeholder 2">
            <a:extLst>
              <a:ext uri="{FF2B5EF4-FFF2-40B4-BE49-F238E27FC236}">
                <a16:creationId xmlns:a16="http://schemas.microsoft.com/office/drawing/2014/main" id="{BA650EB0-B31B-E84E-ABFC-1CF9FBE832D1}"/>
              </a:ext>
            </a:extLst>
          </p:cNvPr>
          <p:cNvSpPr>
            <a:spLocks noGrp="1"/>
          </p:cNvSpPr>
          <p:nvPr>
            <p:ph idx="1" hasCustomPrompt="1"/>
          </p:nvPr>
        </p:nvSpPr>
        <p:spPr>
          <a:xfrm>
            <a:off x="540000" y="1260000"/>
            <a:ext cx="10080000" cy="5040000"/>
          </a:xfrm>
        </p:spPr>
        <p:txBody>
          <a:bodyPr lIns="0" tIns="0" rIns="0" bIns="0">
            <a:normAutofit/>
          </a:bodyPr>
          <a:lstStyle>
            <a:lvl1pPr marL="342900" indent="-342900">
              <a:lnSpc>
                <a:spcPct val="100000"/>
              </a:lnSpc>
              <a:spcBef>
                <a:spcPts val="0"/>
              </a:spcBef>
              <a:spcAft>
                <a:spcPts val="1200"/>
              </a:spcAft>
              <a:buClr>
                <a:srgbClr val="006F62"/>
              </a:buClr>
              <a:buSzPct val="125000"/>
              <a:buFont typeface="Arial" panose="020B0604020202020204" pitchFamily="34" charset="0"/>
              <a:buChar char="•"/>
              <a:defRPr sz="22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36487092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1-14 years Content - single column/numbered lis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B543E3E-01B2-EB46-845D-1381317D3CB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7398" y="0"/>
            <a:ext cx="3584602" cy="6858000"/>
          </a:xfrm>
          <a:prstGeom prst="rect">
            <a:avLst/>
          </a:prstGeom>
        </p:spPr>
      </p:pic>
      <p:sp>
        <p:nvSpPr>
          <p:cNvPr id="9" name="Title 1">
            <a:extLst>
              <a:ext uri="{FF2B5EF4-FFF2-40B4-BE49-F238E27FC236}">
                <a16:creationId xmlns:a16="http://schemas.microsoft.com/office/drawing/2014/main" id="{C87EC78B-5880-3945-9FAD-DABB5B4826E6}"/>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006F62"/>
                </a:solidFill>
                <a:latin typeface="Century Gothic" panose="020B0502020202020204" pitchFamily="34" charset="0"/>
              </a:defRPr>
            </a:lvl1pPr>
          </a:lstStyle>
          <a:p>
            <a:r>
              <a:rPr lang="en-GB" dirty="0"/>
              <a:t>Heading</a:t>
            </a:r>
            <a:endParaRPr lang="en-US" dirty="0"/>
          </a:p>
        </p:txBody>
      </p:sp>
      <p:sp>
        <p:nvSpPr>
          <p:cNvPr id="10" name="Rectangle 9">
            <a:extLst>
              <a:ext uri="{FF2B5EF4-FFF2-40B4-BE49-F238E27FC236}">
                <a16:creationId xmlns:a16="http://schemas.microsoft.com/office/drawing/2014/main" id="{0D89EB5B-F66A-3E48-BD79-D27C96AA6218}"/>
              </a:ext>
            </a:extLst>
          </p:cNvPr>
          <p:cNvSpPr/>
          <p:nvPr userDrawn="1"/>
        </p:nvSpPr>
        <p:spPr>
          <a:xfrm>
            <a:off x="11382000" y="0"/>
            <a:ext cx="810000" cy="6858000"/>
          </a:xfrm>
          <a:prstGeom prst="rect">
            <a:avLst/>
          </a:prstGeom>
          <a:solidFill>
            <a:srgbClr val="006F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2F046732-56CB-9E44-BD4C-38016D2A9A7F}"/>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854930" y="4546600"/>
            <a:ext cx="1333500" cy="2311400"/>
          </a:xfrm>
          <a:prstGeom prst="rect">
            <a:avLst/>
          </a:prstGeom>
        </p:spPr>
      </p:pic>
      <p:pic>
        <p:nvPicPr>
          <p:cNvPr id="13" name="Picture 12">
            <a:extLst>
              <a:ext uri="{FF2B5EF4-FFF2-40B4-BE49-F238E27FC236}">
                <a16:creationId xmlns:a16="http://schemas.microsoft.com/office/drawing/2014/main" id="{F989A2B9-415B-2F4C-8BC6-1CD03508DFA0}"/>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734280" y="4724400"/>
            <a:ext cx="1574800" cy="2133600"/>
          </a:xfrm>
          <a:prstGeom prst="rect">
            <a:avLst/>
          </a:prstGeom>
        </p:spPr>
      </p:pic>
      <p:sp>
        <p:nvSpPr>
          <p:cNvPr id="15" name="Content Placeholder 2">
            <a:extLst>
              <a:ext uri="{FF2B5EF4-FFF2-40B4-BE49-F238E27FC236}">
                <a16:creationId xmlns:a16="http://schemas.microsoft.com/office/drawing/2014/main" id="{21F1670D-5751-0349-B530-C491658DFB72}"/>
              </a:ext>
            </a:extLst>
          </p:cNvPr>
          <p:cNvSpPr>
            <a:spLocks noGrp="1"/>
          </p:cNvSpPr>
          <p:nvPr>
            <p:ph idx="1" hasCustomPrompt="1"/>
          </p:nvPr>
        </p:nvSpPr>
        <p:spPr>
          <a:xfrm>
            <a:off x="540000" y="1260000"/>
            <a:ext cx="10080000" cy="5040000"/>
          </a:xfrm>
        </p:spPr>
        <p:txBody>
          <a:bodyPr lIns="0" tIns="0" rIns="0" bIns="0">
            <a:normAutofit/>
          </a:bodyPr>
          <a:lstStyle>
            <a:lvl1pPr marL="457200" indent="-457200">
              <a:lnSpc>
                <a:spcPct val="100000"/>
              </a:lnSpc>
              <a:spcBef>
                <a:spcPts val="0"/>
              </a:spcBef>
              <a:spcAft>
                <a:spcPts val="1200"/>
              </a:spcAft>
              <a:buClr>
                <a:srgbClr val="006F62"/>
              </a:buClr>
              <a:buSzPct val="100000"/>
              <a:buFont typeface="+mj-lt"/>
              <a:buAutoNum type="arabicPeriod"/>
              <a:defRPr sz="22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33603492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1-14 years Content - two columns/normal text">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FB3C68B3-D9CA-3F4E-AB37-44F8784A9790}"/>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7398" y="0"/>
            <a:ext cx="3584602"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006F62"/>
                </a:solidFill>
                <a:latin typeface="Century Gothic" panose="020B0502020202020204" pitchFamily="34" charset="0"/>
              </a:defRPr>
            </a:lvl1pPr>
          </a:lstStyle>
          <a:p>
            <a:r>
              <a:rPr lang="en-GB" dirty="0"/>
              <a:t>Heading</a:t>
            </a:r>
            <a:endParaRPr lang="en-US" dirty="0"/>
          </a:p>
        </p:txBody>
      </p:sp>
      <p:sp>
        <p:nvSpPr>
          <p:cNvPr id="4" name="Rectangle 3">
            <a:extLst>
              <a:ext uri="{FF2B5EF4-FFF2-40B4-BE49-F238E27FC236}">
                <a16:creationId xmlns:a16="http://schemas.microsoft.com/office/drawing/2014/main" id="{54CCCEF2-E4E2-AB4E-966D-3747A105D043}"/>
              </a:ext>
            </a:extLst>
          </p:cNvPr>
          <p:cNvSpPr/>
          <p:nvPr userDrawn="1"/>
        </p:nvSpPr>
        <p:spPr>
          <a:xfrm>
            <a:off x="11382000" y="0"/>
            <a:ext cx="810000" cy="6858000"/>
          </a:xfrm>
          <a:prstGeom prst="rect">
            <a:avLst/>
          </a:prstGeom>
          <a:solidFill>
            <a:srgbClr val="006F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4F873693-78A3-8645-95F7-A9D39792FFA3}"/>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854930" y="4546600"/>
            <a:ext cx="1333500" cy="2311400"/>
          </a:xfrm>
          <a:prstGeom prst="rect">
            <a:avLst/>
          </a:prstGeom>
        </p:spPr>
      </p:pic>
      <p:pic>
        <p:nvPicPr>
          <p:cNvPr id="19" name="Picture 18">
            <a:extLst>
              <a:ext uri="{FF2B5EF4-FFF2-40B4-BE49-F238E27FC236}">
                <a16:creationId xmlns:a16="http://schemas.microsoft.com/office/drawing/2014/main" id="{F43BE5EB-3D41-8042-848B-10165D64792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734280" y="4724400"/>
            <a:ext cx="1574800" cy="2133600"/>
          </a:xfrm>
          <a:prstGeom prst="rect">
            <a:avLst/>
          </a:prstGeom>
        </p:spPr>
      </p:pic>
      <p:sp>
        <p:nvSpPr>
          <p:cNvPr id="9" name="Content Placeholder 2">
            <a:extLst>
              <a:ext uri="{FF2B5EF4-FFF2-40B4-BE49-F238E27FC236}">
                <a16:creationId xmlns:a16="http://schemas.microsoft.com/office/drawing/2014/main" id="{44CF73D6-3D48-1B45-A993-9ADA7101AA45}"/>
              </a:ext>
            </a:extLst>
          </p:cNvPr>
          <p:cNvSpPr>
            <a:spLocks noGrp="1"/>
          </p:cNvSpPr>
          <p:nvPr>
            <p:ph idx="1" hasCustomPrompt="1"/>
          </p:nvPr>
        </p:nvSpPr>
        <p:spPr>
          <a:xfrm>
            <a:off x="540000" y="1260000"/>
            <a:ext cx="4770000" cy="5040000"/>
          </a:xfrm>
        </p:spPr>
        <p:txBody>
          <a:bodyPr lIns="0" tIns="0" rIns="0" bIns="0">
            <a:normAutofit/>
          </a:bodyPr>
          <a:lstStyle>
            <a:lvl1pPr marL="0" indent="0">
              <a:lnSpc>
                <a:spcPct val="100000"/>
              </a:lnSpc>
              <a:spcBef>
                <a:spcPts val="0"/>
              </a:spcBef>
              <a:spcAft>
                <a:spcPts val="1200"/>
              </a:spcAft>
              <a:buFontTx/>
              <a:buNone/>
              <a:defRPr sz="2200" b="0" i="0">
                <a:latin typeface="Century Gothic" panose="020B0502020202020204" pitchFamily="34" charset="0"/>
              </a:defRPr>
            </a:lvl1pPr>
          </a:lstStyle>
          <a:p>
            <a:pPr lvl="0"/>
            <a:r>
              <a:rPr lang="en-GB" dirty="0"/>
              <a:t>Here is two-column text.</a:t>
            </a:r>
          </a:p>
        </p:txBody>
      </p:sp>
      <p:sp>
        <p:nvSpPr>
          <p:cNvPr id="10" name="Content Placeholder 2">
            <a:extLst>
              <a:ext uri="{FF2B5EF4-FFF2-40B4-BE49-F238E27FC236}">
                <a16:creationId xmlns:a16="http://schemas.microsoft.com/office/drawing/2014/main" id="{D3DEFFEE-B12C-0C46-9DD2-0B32699A7C75}"/>
              </a:ext>
            </a:extLst>
          </p:cNvPr>
          <p:cNvSpPr>
            <a:spLocks noGrp="1"/>
          </p:cNvSpPr>
          <p:nvPr>
            <p:ph idx="10" hasCustomPrompt="1"/>
          </p:nvPr>
        </p:nvSpPr>
        <p:spPr>
          <a:xfrm>
            <a:off x="5850000" y="1260000"/>
            <a:ext cx="4770000" cy="5040000"/>
          </a:xfrm>
        </p:spPr>
        <p:txBody>
          <a:bodyPr lIns="0" tIns="0" rIns="0" bIns="0">
            <a:normAutofit/>
          </a:bodyPr>
          <a:lstStyle>
            <a:lvl1pPr marL="0" indent="0">
              <a:lnSpc>
                <a:spcPct val="100000"/>
              </a:lnSpc>
              <a:spcBef>
                <a:spcPts val="0"/>
              </a:spcBef>
              <a:spcAft>
                <a:spcPts val="1200"/>
              </a:spcAft>
              <a:buFontTx/>
              <a:buNone/>
              <a:defRPr sz="2200" b="0" i="0">
                <a:latin typeface="Century Gothic" panose="020B0502020202020204" pitchFamily="34" charset="0"/>
              </a:defRPr>
            </a:lvl1pPr>
          </a:lstStyle>
          <a:p>
            <a:pPr lvl="0"/>
            <a:r>
              <a:rPr lang="en-GB" dirty="0"/>
              <a:t>Here is two-column text.</a:t>
            </a:r>
          </a:p>
        </p:txBody>
      </p:sp>
    </p:spTree>
    <p:extLst>
      <p:ext uri="{BB962C8B-B14F-4D97-AF65-F5344CB8AC3E}">
        <p14:creationId xmlns:p14="http://schemas.microsoft.com/office/powerpoint/2010/main" val="7523188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1-14 years Content plus image - single column/normal text">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FB3C68B3-D9CA-3F4E-AB37-44F8784A9790}"/>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7398" y="0"/>
            <a:ext cx="3584602"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006F62"/>
                </a:solidFill>
                <a:latin typeface="Century Gothic" panose="020B0502020202020204" pitchFamily="34" charset="0"/>
              </a:defRPr>
            </a:lvl1pPr>
          </a:lstStyle>
          <a:p>
            <a:r>
              <a:rPr lang="en-GB" dirty="0"/>
              <a:t>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5670000" cy="5040000"/>
          </a:xfrm>
        </p:spPr>
        <p:txBody>
          <a:bodyPr lIns="0" tIns="0" rIns="0" bIns="0">
            <a:normAutofit/>
          </a:bodyPr>
          <a:lstStyle>
            <a:lvl1pPr marL="0" indent="0">
              <a:lnSpc>
                <a:spcPct val="100000"/>
              </a:lnSpc>
              <a:spcBef>
                <a:spcPts val="0"/>
              </a:spcBef>
              <a:spcAft>
                <a:spcPts val="1200"/>
              </a:spcAft>
              <a:buFontTx/>
              <a:buNone/>
              <a:defRPr sz="2200" b="0" i="0">
                <a:latin typeface="Century Gothic" panose="020B0502020202020204" pitchFamily="34" charset="0"/>
              </a:defRPr>
            </a:lvl1pPr>
          </a:lstStyle>
          <a:p>
            <a:pPr lvl="0"/>
            <a:r>
              <a:rPr lang="en-GB" dirty="0"/>
              <a:t>Here is the text.</a:t>
            </a:r>
          </a:p>
        </p:txBody>
      </p:sp>
      <p:sp>
        <p:nvSpPr>
          <p:cNvPr id="4" name="Rectangle 3">
            <a:extLst>
              <a:ext uri="{FF2B5EF4-FFF2-40B4-BE49-F238E27FC236}">
                <a16:creationId xmlns:a16="http://schemas.microsoft.com/office/drawing/2014/main" id="{54CCCEF2-E4E2-AB4E-966D-3747A105D043}"/>
              </a:ext>
            </a:extLst>
          </p:cNvPr>
          <p:cNvSpPr/>
          <p:nvPr userDrawn="1"/>
        </p:nvSpPr>
        <p:spPr>
          <a:xfrm>
            <a:off x="11382000" y="0"/>
            <a:ext cx="810000" cy="6858000"/>
          </a:xfrm>
          <a:prstGeom prst="rect">
            <a:avLst/>
          </a:prstGeom>
          <a:solidFill>
            <a:srgbClr val="006F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4F873693-78A3-8645-95F7-A9D39792FFA3}"/>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854930" y="4546600"/>
            <a:ext cx="1333500" cy="2311400"/>
          </a:xfrm>
          <a:prstGeom prst="rect">
            <a:avLst/>
          </a:prstGeom>
        </p:spPr>
      </p:pic>
      <p:pic>
        <p:nvPicPr>
          <p:cNvPr id="19" name="Picture 18">
            <a:extLst>
              <a:ext uri="{FF2B5EF4-FFF2-40B4-BE49-F238E27FC236}">
                <a16:creationId xmlns:a16="http://schemas.microsoft.com/office/drawing/2014/main" id="{F43BE5EB-3D41-8042-848B-10165D64792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734280" y="4724400"/>
            <a:ext cx="1574800" cy="2133600"/>
          </a:xfrm>
          <a:prstGeom prst="rect">
            <a:avLst/>
          </a:prstGeom>
        </p:spPr>
      </p:pic>
      <p:sp>
        <p:nvSpPr>
          <p:cNvPr id="10" name="Content Placeholder 2">
            <a:extLst>
              <a:ext uri="{FF2B5EF4-FFF2-40B4-BE49-F238E27FC236}">
                <a16:creationId xmlns:a16="http://schemas.microsoft.com/office/drawing/2014/main" id="{BBDB531A-9234-7C46-9D42-ED30499DD1E7}"/>
              </a:ext>
            </a:extLst>
          </p:cNvPr>
          <p:cNvSpPr>
            <a:spLocks noGrp="1"/>
          </p:cNvSpPr>
          <p:nvPr>
            <p:ph idx="10" hasCustomPrompt="1"/>
          </p:nvPr>
        </p:nvSpPr>
        <p:spPr>
          <a:xfrm>
            <a:off x="6593800" y="1260000"/>
            <a:ext cx="4023400" cy="5040000"/>
          </a:xfrm>
        </p:spPr>
        <p:txBody>
          <a:bodyPr lIns="0" tIns="0" rIns="0" bIns="0" anchor="ctr" anchorCtr="0">
            <a:normAutofit/>
          </a:bodyPr>
          <a:lstStyle>
            <a:lvl1pPr marL="0" indent="0" algn="ctr">
              <a:lnSpc>
                <a:spcPct val="100000"/>
              </a:lnSpc>
              <a:spcBef>
                <a:spcPts val="0"/>
              </a:spcBef>
              <a:spcAft>
                <a:spcPts val="1200"/>
              </a:spcAft>
              <a:buFontTx/>
              <a:buNone/>
              <a:defRPr sz="1200" b="1" i="0">
                <a:latin typeface="Century Gothic" panose="020B0502020202020204" pitchFamily="34" charset="0"/>
              </a:defRPr>
            </a:lvl1pPr>
          </a:lstStyle>
          <a:p>
            <a:pPr lvl="0"/>
            <a:r>
              <a:rPr lang="en-GB" dirty="0"/>
              <a:t>Image goes here.</a:t>
            </a:r>
          </a:p>
        </p:txBody>
      </p:sp>
    </p:spTree>
    <p:extLst>
      <p:ext uri="{BB962C8B-B14F-4D97-AF65-F5344CB8AC3E}">
        <p14:creationId xmlns:p14="http://schemas.microsoft.com/office/powerpoint/2010/main" val="42728077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1-14 years Table">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FB3C68B3-D9CA-3F4E-AB37-44F8784A9790}"/>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7398" y="0"/>
            <a:ext cx="3584602" cy="6858000"/>
          </a:xfrm>
          <a:prstGeom prst="rect">
            <a:avLst/>
          </a:prstGeom>
        </p:spPr>
      </p:pic>
      <p:sp>
        <p:nvSpPr>
          <p:cNvPr id="4" name="Rectangle 3">
            <a:extLst>
              <a:ext uri="{FF2B5EF4-FFF2-40B4-BE49-F238E27FC236}">
                <a16:creationId xmlns:a16="http://schemas.microsoft.com/office/drawing/2014/main" id="{54CCCEF2-E4E2-AB4E-966D-3747A105D043}"/>
              </a:ext>
            </a:extLst>
          </p:cNvPr>
          <p:cNvSpPr/>
          <p:nvPr userDrawn="1"/>
        </p:nvSpPr>
        <p:spPr>
          <a:xfrm>
            <a:off x="11382000" y="0"/>
            <a:ext cx="810000" cy="6858000"/>
          </a:xfrm>
          <a:prstGeom prst="rect">
            <a:avLst/>
          </a:prstGeom>
          <a:solidFill>
            <a:srgbClr val="006F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4F873693-78A3-8645-95F7-A9D39792FFA3}"/>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854930" y="4546600"/>
            <a:ext cx="1333500" cy="2311400"/>
          </a:xfrm>
          <a:prstGeom prst="rect">
            <a:avLst/>
          </a:prstGeom>
        </p:spPr>
      </p:pic>
      <p:pic>
        <p:nvPicPr>
          <p:cNvPr id="19" name="Picture 18">
            <a:extLst>
              <a:ext uri="{FF2B5EF4-FFF2-40B4-BE49-F238E27FC236}">
                <a16:creationId xmlns:a16="http://schemas.microsoft.com/office/drawing/2014/main" id="{F43BE5EB-3D41-8042-848B-10165D64792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734280" y="4724400"/>
            <a:ext cx="1574800" cy="2133600"/>
          </a:xfrm>
          <a:prstGeom prst="rect">
            <a:avLst/>
          </a:prstGeom>
        </p:spPr>
      </p:pic>
      <p:sp>
        <p:nvSpPr>
          <p:cNvPr id="8" name="Content Placeholder 2">
            <a:extLst>
              <a:ext uri="{FF2B5EF4-FFF2-40B4-BE49-F238E27FC236}">
                <a16:creationId xmlns:a16="http://schemas.microsoft.com/office/drawing/2014/main" id="{C0BE649A-7EEA-FA47-B309-34656CF95BAB}"/>
              </a:ext>
            </a:extLst>
          </p:cNvPr>
          <p:cNvSpPr>
            <a:spLocks noGrp="1"/>
          </p:cNvSpPr>
          <p:nvPr>
            <p:ph idx="1" hasCustomPrompt="1"/>
          </p:nvPr>
        </p:nvSpPr>
        <p:spPr>
          <a:xfrm>
            <a:off x="540000" y="1260000"/>
            <a:ext cx="10080000" cy="5040000"/>
          </a:xfrm>
        </p:spPr>
        <p:txBody>
          <a:bodyPr lIns="0" tIns="0" rIns="0" bIns="0" anchor="ctr" anchorCtr="0">
            <a:normAutofit/>
          </a:bodyPr>
          <a:lstStyle>
            <a:lvl1pPr marL="0" indent="0" algn="ctr">
              <a:lnSpc>
                <a:spcPct val="100000"/>
              </a:lnSpc>
              <a:spcBef>
                <a:spcPts val="0"/>
              </a:spcBef>
              <a:spcAft>
                <a:spcPts val="1200"/>
              </a:spcAft>
              <a:buFontTx/>
              <a:buNone/>
              <a:defRPr sz="1200" b="1" i="0">
                <a:latin typeface="Century Gothic" panose="020B0502020202020204" pitchFamily="34" charset="0"/>
              </a:defRPr>
            </a:lvl1pPr>
          </a:lstStyle>
          <a:p>
            <a:pPr lvl="0"/>
            <a:r>
              <a:rPr lang="en-GB" dirty="0"/>
              <a:t>Table goes here.</a:t>
            </a:r>
          </a:p>
        </p:txBody>
      </p:sp>
      <p:sp>
        <p:nvSpPr>
          <p:cNvPr id="9" name="Title 1">
            <a:extLst>
              <a:ext uri="{FF2B5EF4-FFF2-40B4-BE49-F238E27FC236}">
                <a16:creationId xmlns:a16="http://schemas.microsoft.com/office/drawing/2014/main" id="{DDF54D36-4C6E-4A4A-9D38-7C20B2EB3ECC}"/>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006F62"/>
                </a:solidFill>
                <a:latin typeface="Century Gothic" panose="020B0502020202020204" pitchFamily="34" charset="0"/>
              </a:defRPr>
            </a:lvl1pPr>
          </a:lstStyle>
          <a:p>
            <a:r>
              <a:rPr lang="en-GB" dirty="0"/>
              <a:t>Heading</a:t>
            </a:r>
            <a:endParaRPr lang="en-US" dirty="0"/>
          </a:p>
        </p:txBody>
      </p:sp>
    </p:spTree>
    <p:extLst>
      <p:ext uri="{BB962C8B-B14F-4D97-AF65-F5344CB8AC3E}">
        <p14:creationId xmlns:p14="http://schemas.microsoft.com/office/powerpoint/2010/main" val="39817909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FE5FE99-04D4-864B-A80A-C8A4E40F4D1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3A6DAB5F-D1BC-0941-A323-571F5198174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DCBC3C7-2FB0-4543-87F4-792C792E801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8D5C9B-1D41-4B4A-8E9D-54021847FEFA}" type="datetimeFigureOut">
              <a:rPr lang="en-US" smtClean="0"/>
              <a:t>7/14/2025</a:t>
            </a:fld>
            <a:endParaRPr lang="en-US"/>
          </a:p>
        </p:txBody>
      </p:sp>
      <p:sp>
        <p:nvSpPr>
          <p:cNvPr id="5" name="Footer Placeholder 4">
            <a:extLst>
              <a:ext uri="{FF2B5EF4-FFF2-40B4-BE49-F238E27FC236}">
                <a16:creationId xmlns:a16="http://schemas.microsoft.com/office/drawing/2014/main" id="{E0A315A7-5034-7B47-AC42-72B007F5CF4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48891DA-332A-A543-AACF-9B3ADDF2215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F4554D-C745-0D49-B311-95A2F21E8E70}" type="slidenum">
              <a:rPr lang="en-US" smtClean="0"/>
              <a:t>‹#›</a:t>
            </a:fld>
            <a:endParaRPr lang="en-US"/>
          </a:p>
        </p:txBody>
      </p:sp>
      <p:sp>
        <p:nvSpPr>
          <p:cNvPr id="7" name="Rectangle 6">
            <a:extLst>
              <a:ext uri="{FF2B5EF4-FFF2-40B4-BE49-F238E27FC236}">
                <a16:creationId xmlns:a16="http://schemas.microsoft.com/office/drawing/2014/main" id="{32B1A816-D175-C045-A883-B30BA8D52EAD}"/>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05364243"/>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82" r:id="rId3"/>
    <p:sldLayoutId id="2147483650" r:id="rId4"/>
    <p:sldLayoutId id="2147483671" r:id="rId5"/>
    <p:sldLayoutId id="2147483667" r:id="rId6"/>
    <p:sldLayoutId id="2147483687" r:id="rId7"/>
    <p:sldLayoutId id="2147483690" r:id="rId8"/>
    <p:sldLayoutId id="2147483694" r:id="rId9"/>
    <p:sldLayoutId id="2147483685"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11.xml"/><Relationship Id="rId6" Type="http://schemas.openxmlformats.org/officeDocument/2006/relationships/image" Target="../media/image17.png"/><Relationship Id="rId5" Type="http://schemas.openxmlformats.org/officeDocument/2006/relationships/hyperlink" Target="https://creativecommons.org/licenses/by-nc-sa/2.0/uk/" TargetMode="External"/><Relationship Id="rId4" Type="http://schemas.openxmlformats.org/officeDocument/2006/relationships/hyperlink" Target="https://rsc.li/3Q4V5NW"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rsc.li/3Q4V5NW" TargetMode="External"/><Relationship Id="rId7"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1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hyperlink" Target="https://creativecommons.org/licenses/by-nc-sa/2.0/uk/"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6A594D-0639-4A4D-B8F5-D39740E2B0A8}"/>
              </a:ext>
            </a:extLst>
          </p:cNvPr>
          <p:cNvSpPr>
            <a:spLocks noGrp="1"/>
          </p:cNvSpPr>
          <p:nvPr>
            <p:ph type="ctrTitle"/>
          </p:nvPr>
        </p:nvSpPr>
        <p:spPr/>
        <p:txBody>
          <a:bodyPr/>
          <a:lstStyle/>
          <a:p>
            <a:r>
              <a:rPr lang="en-US" dirty="0"/>
              <a:t>11–14 years</a:t>
            </a:r>
          </a:p>
        </p:txBody>
      </p:sp>
      <p:sp>
        <p:nvSpPr>
          <p:cNvPr id="3" name="Subtitle 2">
            <a:extLst>
              <a:ext uri="{FF2B5EF4-FFF2-40B4-BE49-F238E27FC236}">
                <a16:creationId xmlns:a16="http://schemas.microsoft.com/office/drawing/2014/main" id="{43659C8E-78EE-3343-ACDB-1DFC7EBECCFE}"/>
              </a:ext>
            </a:extLst>
          </p:cNvPr>
          <p:cNvSpPr>
            <a:spLocks noGrp="1"/>
          </p:cNvSpPr>
          <p:nvPr>
            <p:ph type="subTitle" idx="1"/>
          </p:nvPr>
        </p:nvSpPr>
        <p:spPr/>
        <p:txBody>
          <a:bodyPr/>
          <a:lstStyle/>
          <a:p>
            <a:r>
              <a:rPr lang="en-US" dirty="0"/>
              <a:t>Melting and freezing of stearic acid</a:t>
            </a:r>
          </a:p>
        </p:txBody>
      </p:sp>
      <p:sp>
        <p:nvSpPr>
          <p:cNvPr id="5" name="Oval 4">
            <a:extLst>
              <a:ext uri="{FF2B5EF4-FFF2-40B4-BE49-F238E27FC236}">
                <a16:creationId xmlns:a16="http://schemas.microsoft.com/office/drawing/2014/main" id="{16690963-FBA0-AF4E-A657-665C8B160DA1}"/>
              </a:ext>
              <a:ext uri="{C183D7F6-B498-43B3-948B-1728B52AA6E4}">
                <adec:decorative xmlns:adec="http://schemas.microsoft.com/office/drawing/2017/decorative" val="1"/>
              </a:ext>
            </a:extLst>
          </p:cNvPr>
          <p:cNvSpPr/>
          <p:nvPr/>
        </p:nvSpPr>
        <p:spPr>
          <a:xfrm>
            <a:off x="8827625" y="-870363"/>
            <a:ext cx="4320000" cy="4320000"/>
          </a:xfrm>
          <a:prstGeom prst="ellipse">
            <a:avLst/>
          </a:prstGeom>
          <a:blipFill>
            <a:blip r:embed="rId2">
              <a:extLst>
                <a:ext uri="{28A0092B-C50C-407E-A947-70E740481C1C}">
                  <a14:useLocalDpi xmlns:a14="http://schemas.microsoft.com/office/drawing/2010/main" val="0"/>
                </a:ext>
              </a:extLst>
            </a:blip>
            <a:stretch>
              <a:fillRect/>
            </a:stretch>
          </a:blipFill>
          <a:ln w="127000">
            <a:solidFill>
              <a:srgbClr val="006F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689528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73FA46-4912-DF46-8997-471B49E44DBE}"/>
              </a:ext>
            </a:extLst>
          </p:cNvPr>
          <p:cNvSpPr>
            <a:spLocks noGrp="1"/>
          </p:cNvSpPr>
          <p:nvPr>
            <p:ph type="title"/>
          </p:nvPr>
        </p:nvSpPr>
        <p:spPr/>
        <p:txBody>
          <a:bodyPr/>
          <a:lstStyle/>
          <a:p>
            <a:r>
              <a:rPr lang="en-US" dirty="0"/>
              <a:t>Questions</a:t>
            </a:r>
          </a:p>
        </p:txBody>
      </p:sp>
      <p:sp>
        <p:nvSpPr>
          <p:cNvPr id="3" name="Content Placeholder 2">
            <a:extLst>
              <a:ext uri="{FF2B5EF4-FFF2-40B4-BE49-F238E27FC236}">
                <a16:creationId xmlns:a16="http://schemas.microsoft.com/office/drawing/2014/main" id="{FCDA1A1A-5781-EA4F-95E5-134C9A065234}"/>
              </a:ext>
            </a:extLst>
          </p:cNvPr>
          <p:cNvSpPr>
            <a:spLocks noGrp="1"/>
          </p:cNvSpPr>
          <p:nvPr>
            <p:ph idx="1"/>
          </p:nvPr>
        </p:nvSpPr>
        <p:spPr>
          <a:xfrm>
            <a:off x="540000" y="1260000"/>
            <a:ext cx="10265746" cy="5040000"/>
          </a:xfrm>
        </p:spPr>
        <p:txBody>
          <a:bodyPr>
            <a:normAutofit fontScale="92500" lnSpcReduction="10000"/>
          </a:bodyPr>
          <a:lstStyle/>
          <a:p>
            <a:pPr lvl="0"/>
            <a:r>
              <a:rPr lang="en-GB" b="1" dirty="0">
                <a:solidFill>
                  <a:srgbClr val="006F62"/>
                </a:solidFill>
              </a:rPr>
              <a:t>1. </a:t>
            </a:r>
            <a:r>
              <a:rPr lang="en-GB" dirty="0"/>
              <a:t>Plot a graph of the results and draw a line of best fit.</a:t>
            </a:r>
          </a:p>
          <a:p>
            <a:pPr lvl="0"/>
            <a:r>
              <a:rPr lang="en-GB" b="1" dirty="0">
                <a:solidFill>
                  <a:srgbClr val="006F62"/>
                </a:solidFill>
              </a:rPr>
              <a:t>2. </a:t>
            </a:r>
            <a:r>
              <a:rPr lang="en-GB" dirty="0"/>
              <a:t>Describe the shape of the line graph you have drawn.</a:t>
            </a:r>
          </a:p>
          <a:p>
            <a:pPr lvl="0"/>
            <a:r>
              <a:rPr lang="en-GB" b="1" dirty="0">
                <a:solidFill>
                  <a:srgbClr val="006F62"/>
                </a:solidFill>
              </a:rPr>
              <a:t>3. </a:t>
            </a:r>
            <a:r>
              <a:rPr lang="en-GB" dirty="0"/>
              <a:t>Label the parts of that graph that show stearic acid: </a:t>
            </a:r>
          </a:p>
          <a:p>
            <a:pPr lvl="1" indent="0">
              <a:buNone/>
            </a:pPr>
            <a:r>
              <a:rPr lang="en-GB" sz="2200" dirty="0">
                <a:latin typeface="Century Gothic" panose="020B0502020202020204" pitchFamily="34" charset="0"/>
              </a:rPr>
              <a:t>(a) as a solid</a:t>
            </a:r>
          </a:p>
          <a:p>
            <a:pPr lvl="1" indent="0">
              <a:buNone/>
            </a:pPr>
            <a:r>
              <a:rPr lang="en-GB" sz="2200" dirty="0">
                <a:latin typeface="Century Gothic" panose="020B0502020202020204" pitchFamily="34" charset="0"/>
              </a:rPr>
              <a:t>(b) as a liquid</a:t>
            </a:r>
          </a:p>
          <a:p>
            <a:pPr lvl="1" indent="0">
              <a:buNone/>
            </a:pPr>
            <a:r>
              <a:rPr lang="en-GB" sz="2200" dirty="0">
                <a:latin typeface="Century Gothic" panose="020B0502020202020204" pitchFamily="34" charset="0"/>
              </a:rPr>
              <a:t>(c) melting</a:t>
            </a:r>
          </a:p>
          <a:p>
            <a:pPr lvl="1" indent="0">
              <a:buNone/>
            </a:pPr>
            <a:r>
              <a:rPr lang="en-GB" sz="2200" dirty="0">
                <a:latin typeface="Century Gothic" panose="020B0502020202020204" pitchFamily="34" charset="0"/>
              </a:rPr>
              <a:t>(d) freezing</a:t>
            </a:r>
          </a:p>
          <a:p>
            <a:pPr lvl="1" indent="0">
              <a:buNone/>
            </a:pPr>
            <a:endParaRPr lang="en-GB" sz="2200" dirty="0">
              <a:latin typeface="Century Gothic" panose="020B0502020202020204" pitchFamily="34" charset="0"/>
            </a:endParaRPr>
          </a:p>
          <a:p>
            <a:pPr lvl="0"/>
            <a:r>
              <a:rPr lang="en-GB" b="1" dirty="0">
                <a:solidFill>
                  <a:srgbClr val="006F62"/>
                </a:solidFill>
              </a:rPr>
              <a:t>4. </a:t>
            </a:r>
            <a:r>
              <a:rPr lang="en-GB" dirty="0"/>
              <a:t>Use your graph to determine the melting and freezing temperature of stearic acid.</a:t>
            </a:r>
          </a:p>
          <a:p>
            <a:pPr lvl="0"/>
            <a:r>
              <a:rPr lang="en-GB" b="1" dirty="0">
                <a:solidFill>
                  <a:srgbClr val="006F62"/>
                </a:solidFill>
              </a:rPr>
              <a:t>5. </a:t>
            </a:r>
            <a:r>
              <a:rPr lang="en-GB" dirty="0"/>
              <a:t>Draw a diagram to show how the particles are arranged in: (a) solid stearic acid and (b) liquid stearic acid.</a:t>
            </a:r>
          </a:p>
          <a:p>
            <a:r>
              <a:rPr lang="en-GB" b="1" dirty="0">
                <a:solidFill>
                  <a:srgbClr val="006F62"/>
                </a:solidFill>
              </a:rPr>
              <a:t>6. </a:t>
            </a:r>
            <a:r>
              <a:rPr lang="en-GB" dirty="0"/>
              <a:t>Use particle theory to explain what happens when stearic acid melts.</a:t>
            </a:r>
          </a:p>
          <a:p>
            <a:pPr lvl="0"/>
            <a:endParaRPr lang="en-GB" dirty="0"/>
          </a:p>
        </p:txBody>
      </p:sp>
      <p:sp>
        <p:nvSpPr>
          <p:cNvPr id="5" name="Vertical Title 1">
            <a:extLst>
              <a:ext uri="{FF2B5EF4-FFF2-40B4-BE49-F238E27FC236}">
                <a16:creationId xmlns:a16="http://schemas.microsoft.com/office/drawing/2014/main" id="{DB20B608-A789-EB26-9494-607FF128A0F4}"/>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dirty="0">
                <a:solidFill>
                  <a:schemeClr val="bg1"/>
                </a:solidFill>
                <a:latin typeface="Century Gothic" panose="020B0502020202020204" pitchFamily="34" charset="0"/>
              </a:rPr>
              <a:t>Follow-up questions</a:t>
            </a:r>
            <a:endParaRPr lang="en-US" sz="2200" b="1" i="0"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12826695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31E722-E089-0544-A3BC-10C0F41FA975}"/>
              </a:ext>
            </a:extLst>
          </p:cNvPr>
          <p:cNvSpPr>
            <a:spLocks noGrp="1"/>
          </p:cNvSpPr>
          <p:nvPr>
            <p:ph type="title"/>
          </p:nvPr>
        </p:nvSpPr>
        <p:spPr/>
        <p:txBody>
          <a:bodyPr/>
          <a:lstStyle/>
          <a:p>
            <a:r>
              <a:rPr lang="en-US" dirty="0"/>
              <a:t>Recap: Learning objectives</a:t>
            </a:r>
          </a:p>
        </p:txBody>
      </p:sp>
      <p:sp>
        <p:nvSpPr>
          <p:cNvPr id="3" name="Content Placeholder 2">
            <a:extLst>
              <a:ext uri="{FF2B5EF4-FFF2-40B4-BE49-F238E27FC236}">
                <a16:creationId xmlns:a16="http://schemas.microsoft.com/office/drawing/2014/main" id="{B9B1F842-BC16-354A-84F3-BCA1F48752F2}"/>
              </a:ext>
            </a:extLst>
          </p:cNvPr>
          <p:cNvSpPr>
            <a:spLocks noGrp="1"/>
          </p:cNvSpPr>
          <p:nvPr>
            <p:ph idx="1"/>
          </p:nvPr>
        </p:nvSpPr>
        <p:spPr/>
        <p:txBody>
          <a:bodyPr/>
          <a:lstStyle/>
          <a:p>
            <a:pPr marL="0" lvl="0" indent="0">
              <a:buNone/>
            </a:pPr>
            <a:r>
              <a:rPr lang="en-GB" dirty="0"/>
              <a:t>Have you met the learning objectives for today’s lesson?</a:t>
            </a:r>
          </a:p>
          <a:p>
            <a:pPr lvl="0"/>
            <a:r>
              <a:rPr lang="en-GB" dirty="0"/>
              <a:t>Determine the melting and freezing point of a sample of stearic acid by setting up and carrying out an experiment.</a:t>
            </a:r>
          </a:p>
          <a:p>
            <a:pPr lvl="0"/>
            <a:r>
              <a:rPr lang="en-GB" dirty="0"/>
              <a:t>Carefully make temperature readings and record them in a table.</a:t>
            </a:r>
          </a:p>
          <a:p>
            <a:pPr lvl="0"/>
            <a:r>
              <a:rPr lang="en-GB" dirty="0"/>
              <a:t>Plot and interpret a heating and/or cooling curve.</a:t>
            </a:r>
          </a:p>
          <a:p>
            <a:pPr lvl="0"/>
            <a:r>
              <a:rPr lang="en-GB" dirty="0"/>
              <a:t>Use particle theory to explain what happens during melting and freezing.</a:t>
            </a:r>
          </a:p>
        </p:txBody>
      </p:sp>
      <p:sp>
        <p:nvSpPr>
          <p:cNvPr id="5" name="Vertical Title 1">
            <a:extLst>
              <a:ext uri="{FF2B5EF4-FFF2-40B4-BE49-F238E27FC236}">
                <a16:creationId xmlns:a16="http://schemas.microsoft.com/office/drawing/2014/main" id="{3FC4123E-957A-43BE-981A-C32F5957EFDF}"/>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dirty="0">
                <a:solidFill>
                  <a:schemeClr val="bg1"/>
                </a:solidFill>
                <a:latin typeface="Century Gothic" panose="020B0502020202020204" pitchFamily="34" charset="0"/>
              </a:rPr>
              <a:t>Learning objectives</a:t>
            </a:r>
            <a:endParaRPr lang="en-US" sz="2200" b="1" i="0"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35470658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Vertical Title 1">
            <a:extLst>
              <a:ext uri="{FF2B5EF4-FFF2-40B4-BE49-F238E27FC236}">
                <a16:creationId xmlns:a16="http://schemas.microsoft.com/office/drawing/2014/main" id="{864BD236-113E-444D-9271-431AB16BEF04}"/>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dirty="0">
                <a:solidFill>
                  <a:schemeClr val="bg1"/>
                </a:solidFill>
                <a:latin typeface="Century Gothic" panose="020B0502020202020204" pitchFamily="34" charset="0"/>
              </a:rPr>
              <a:t>Introduction</a:t>
            </a:r>
            <a:endParaRPr lang="en-US" sz="2200" b="1" dirty="0">
              <a:solidFill>
                <a:schemeClr val="bg1"/>
              </a:solidFill>
              <a:latin typeface="Century Gothic" panose="020B0502020202020204" pitchFamily="34" charset="0"/>
            </a:endParaRPr>
          </a:p>
        </p:txBody>
      </p:sp>
      <p:sp>
        <p:nvSpPr>
          <p:cNvPr id="2" name="Title 1">
            <a:extLst>
              <a:ext uri="{FF2B5EF4-FFF2-40B4-BE49-F238E27FC236}">
                <a16:creationId xmlns:a16="http://schemas.microsoft.com/office/drawing/2014/main" id="{E52CF485-D268-EE4F-A331-75DB104260E6}"/>
              </a:ext>
            </a:extLst>
          </p:cNvPr>
          <p:cNvSpPr>
            <a:spLocks noGrp="1"/>
          </p:cNvSpPr>
          <p:nvPr>
            <p:ph type="title"/>
          </p:nvPr>
        </p:nvSpPr>
        <p:spPr>
          <a:xfrm>
            <a:off x="540000" y="540000"/>
            <a:ext cx="9540000" cy="440661"/>
          </a:xfrm>
        </p:spPr>
        <p:txBody>
          <a:bodyPr/>
          <a:lstStyle/>
          <a:p>
            <a:r>
              <a:rPr lang="en-US" dirty="0"/>
              <a:t>The problem</a:t>
            </a:r>
          </a:p>
        </p:txBody>
      </p:sp>
      <p:sp>
        <p:nvSpPr>
          <p:cNvPr id="3" name="Content Placeholder 2">
            <a:extLst>
              <a:ext uri="{FF2B5EF4-FFF2-40B4-BE49-F238E27FC236}">
                <a16:creationId xmlns:a16="http://schemas.microsoft.com/office/drawing/2014/main" id="{A392CD0D-586A-C746-A628-7A9409208494}"/>
              </a:ext>
            </a:extLst>
          </p:cNvPr>
          <p:cNvSpPr>
            <a:spLocks noGrp="1"/>
          </p:cNvSpPr>
          <p:nvPr>
            <p:ph idx="1"/>
          </p:nvPr>
        </p:nvSpPr>
        <p:spPr>
          <a:xfrm>
            <a:off x="539750" y="1260475"/>
            <a:ext cx="5939109" cy="4876800"/>
          </a:xfrm>
        </p:spPr>
        <p:txBody>
          <a:bodyPr/>
          <a:lstStyle/>
          <a:p>
            <a:r>
              <a:rPr lang="en-GB" dirty="0"/>
              <a:t>Stearic acid is used to make candles.</a:t>
            </a:r>
          </a:p>
          <a:p>
            <a:r>
              <a:rPr lang="en-GB" dirty="0"/>
              <a:t>At room temperature it is a white solid.</a:t>
            </a:r>
          </a:p>
          <a:p>
            <a:r>
              <a:rPr lang="en-GB" dirty="0"/>
              <a:t>When a candle burns, a liquid is observed near the flame. </a:t>
            </a:r>
          </a:p>
          <a:p>
            <a:r>
              <a:rPr lang="en-GB" dirty="0"/>
              <a:t>When the candle is put out, it doesn’t take long for the liquid to return to the solid state.</a:t>
            </a:r>
          </a:p>
          <a:p>
            <a:endParaRPr lang="en-GB" dirty="0"/>
          </a:p>
          <a:p>
            <a:endParaRPr lang="en-GB" dirty="0"/>
          </a:p>
          <a:p>
            <a:r>
              <a:rPr lang="en-GB" dirty="0"/>
              <a:t>Today we are going to investigate the melting and freezing point of stearic acid.</a:t>
            </a:r>
          </a:p>
          <a:p>
            <a:endParaRPr lang="en-GB" dirty="0"/>
          </a:p>
          <a:p>
            <a:endParaRPr lang="en-GB" dirty="0"/>
          </a:p>
        </p:txBody>
      </p:sp>
      <p:pic>
        <p:nvPicPr>
          <p:cNvPr id="1028" name="Picture 4" descr="A pillar candle and two jar candles which are lit. Wax is dripping from the pillar candle.">
            <a:extLst>
              <a:ext uri="{FF2B5EF4-FFF2-40B4-BE49-F238E27FC236}">
                <a16:creationId xmlns:a16="http://schemas.microsoft.com/office/drawing/2014/main" id="{FF908691-DA81-CB4C-5E47-FA4BF853DE04}"/>
              </a:ext>
              <a:ext uri="{C183D7F6-B498-43B3-948B-1728B52AA6E4}">
                <adec:decorative xmlns:adec="http://schemas.microsoft.com/office/drawing/2017/decorative" val="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7352" r="19882"/>
          <a:stretch/>
        </p:blipFill>
        <p:spPr bwMode="auto">
          <a:xfrm>
            <a:off x="6478859" y="663818"/>
            <a:ext cx="4382572" cy="5530363"/>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1C476E60-8596-D561-F4E9-DB8D2F7AE2CA}"/>
              </a:ext>
            </a:extLst>
          </p:cNvPr>
          <p:cNvSpPr txBox="1"/>
          <p:nvPr/>
        </p:nvSpPr>
        <p:spPr>
          <a:xfrm>
            <a:off x="8174309" y="6194181"/>
            <a:ext cx="4217716" cy="246221"/>
          </a:xfrm>
          <a:prstGeom prst="rect">
            <a:avLst/>
          </a:prstGeom>
          <a:noFill/>
        </p:spPr>
        <p:txBody>
          <a:bodyPr wrap="square" rtlCol="0">
            <a:spAutoFit/>
          </a:bodyPr>
          <a:lstStyle/>
          <a:p>
            <a:r>
              <a:rPr lang="en-GB" sz="1000" dirty="0">
                <a:latin typeface="Century Gothic" panose="020B0502020202020204" pitchFamily="34" charset="0"/>
              </a:rPr>
              <a:t>Image source: © Shutterstock / dariakis28</a:t>
            </a:r>
          </a:p>
        </p:txBody>
      </p:sp>
    </p:spTree>
    <p:extLst>
      <p:ext uri="{BB962C8B-B14F-4D97-AF65-F5344CB8AC3E}">
        <p14:creationId xmlns:p14="http://schemas.microsoft.com/office/powerpoint/2010/main" val="18335645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31E722-E089-0544-A3BC-10C0F41FA975}"/>
              </a:ext>
            </a:extLst>
          </p:cNvPr>
          <p:cNvSpPr>
            <a:spLocks noGrp="1"/>
          </p:cNvSpPr>
          <p:nvPr>
            <p:ph type="title"/>
          </p:nvPr>
        </p:nvSpPr>
        <p:spPr/>
        <p:txBody>
          <a:bodyPr/>
          <a:lstStyle/>
          <a:p>
            <a:r>
              <a:rPr lang="en-US" dirty="0"/>
              <a:t>Learning objectives</a:t>
            </a:r>
          </a:p>
        </p:txBody>
      </p:sp>
      <p:sp>
        <p:nvSpPr>
          <p:cNvPr id="3" name="Content Placeholder 2">
            <a:extLst>
              <a:ext uri="{FF2B5EF4-FFF2-40B4-BE49-F238E27FC236}">
                <a16:creationId xmlns:a16="http://schemas.microsoft.com/office/drawing/2014/main" id="{B9B1F842-BC16-354A-84F3-BCA1F48752F2}"/>
              </a:ext>
            </a:extLst>
          </p:cNvPr>
          <p:cNvSpPr>
            <a:spLocks noGrp="1"/>
          </p:cNvSpPr>
          <p:nvPr>
            <p:ph idx="1"/>
          </p:nvPr>
        </p:nvSpPr>
        <p:spPr/>
        <p:txBody>
          <a:bodyPr/>
          <a:lstStyle/>
          <a:p>
            <a:pPr marL="0" lvl="0" indent="0">
              <a:buNone/>
            </a:pPr>
            <a:r>
              <a:rPr lang="en-GB" dirty="0"/>
              <a:t>During this lesson, you will:</a:t>
            </a:r>
          </a:p>
          <a:p>
            <a:pPr lvl="0"/>
            <a:r>
              <a:rPr lang="en-GB" dirty="0"/>
              <a:t>Determine the melting and freezing point of a sample of stearic acid by setting up and carrying out an experiment.</a:t>
            </a:r>
          </a:p>
          <a:p>
            <a:pPr lvl="0"/>
            <a:r>
              <a:rPr lang="en-GB" dirty="0"/>
              <a:t>Carefully make temperature readings and record them in a table.</a:t>
            </a:r>
          </a:p>
          <a:p>
            <a:pPr lvl="0"/>
            <a:r>
              <a:rPr lang="en-GB" dirty="0"/>
              <a:t>Plot and interpret a heating and/or cooling curve.</a:t>
            </a:r>
          </a:p>
          <a:p>
            <a:pPr lvl="0"/>
            <a:r>
              <a:rPr lang="en-GB" dirty="0"/>
              <a:t>Use particle theory to explain what happens during melting and freezing.</a:t>
            </a:r>
          </a:p>
        </p:txBody>
      </p:sp>
      <p:sp>
        <p:nvSpPr>
          <p:cNvPr id="4" name="Title 1">
            <a:extLst>
              <a:ext uri="{FF2B5EF4-FFF2-40B4-BE49-F238E27FC236}">
                <a16:creationId xmlns:a16="http://schemas.microsoft.com/office/drawing/2014/main" id="{422C5118-FDAB-6644-9CD8-9A20DFD34922}"/>
              </a:ext>
            </a:extLst>
          </p:cNvPr>
          <p:cNvSpPr txBox="1">
            <a:spLocks/>
          </p:cNvSpPr>
          <p:nvPr/>
        </p:nvSpPr>
        <p:spPr>
          <a:xfrm rot="5400000">
            <a:off x="9717000" y="2205000"/>
            <a:ext cx="4140000" cy="810000"/>
          </a:xfrm>
          <a:prstGeom prst="rect">
            <a:avLst/>
          </a:prstGeom>
        </p:spPr>
        <p:txBody>
          <a:bodyPr vert="horz" lIns="0" tIns="0" rIns="0" bIns="0" rtlCol="0" anchor="ctr" anchorCtr="0">
            <a:noAutofit/>
          </a:bodyPr>
          <a:lstStyle>
            <a:lvl1pPr algn="l" defTabSz="914400" rtl="0" eaLnBrk="1" latinLnBrk="0" hangingPunct="1">
              <a:lnSpc>
                <a:spcPct val="90000"/>
              </a:lnSpc>
              <a:spcBef>
                <a:spcPct val="0"/>
              </a:spcBef>
              <a:buNone/>
              <a:defRPr sz="3400" b="1" i="0" kern="1200">
                <a:solidFill>
                  <a:srgbClr val="006F62"/>
                </a:solidFill>
                <a:latin typeface="Century Gothic" panose="020B0502020202020204" pitchFamily="34" charset="0"/>
                <a:ea typeface="+mj-ea"/>
                <a:cs typeface="+mj-cs"/>
              </a:defRPr>
            </a:lvl1pPr>
          </a:lstStyle>
          <a:p>
            <a:r>
              <a:rPr lang="en-GB" sz="2200" dirty="0">
                <a:solidFill>
                  <a:schemeClr val="bg1"/>
                </a:solidFill>
              </a:rPr>
              <a:t>Learning objectives</a:t>
            </a:r>
            <a:endParaRPr lang="en-US" sz="2200" dirty="0">
              <a:solidFill>
                <a:schemeClr val="bg1"/>
              </a:solidFill>
            </a:endParaRPr>
          </a:p>
        </p:txBody>
      </p:sp>
    </p:spTree>
    <p:extLst>
      <p:ext uri="{BB962C8B-B14F-4D97-AF65-F5344CB8AC3E}">
        <p14:creationId xmlns:p14="http://schemas.microsoft.com/office/powerpoint/2010/main" val="16294802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Revisiting changes of state</a:t>
            </a:r>
          </a:p>
        </p:txBody>
      </p:sp>
      <p:pic>
        <p:nvPicPr>
          <p:cNvPr id="5" name="Content Placeholder 4" descr="There are three images all containing grey circles which are the same size and shape. The image on the far left has grey circles arranged in a regular structure of five columns and five rows with all the circles touching. This image is labelled ice. There is a label above (A) to be filled in. The second image shows the grey circles in a container. They are not in a regular arrangement but most are touching and moving over each other. This image is labelled water. There is a label above (B) to be filled in. The third image shows six grey circles which are all separate from one another. This image is labelled steam. There is another label above (C) to be filled in. There  are four arrows with labels to be filled in. The four arrows point from ice to water (D), water to steam (E), steam to water (G) and water to ice (F)."/>
          <p:cNvPicPr>
            <a:picLocks noGrp="1"/>
          </p:cNvPicPr>
          <p:nvPr>
            <p:ph idx="10"/>
          </p:nvPr>
        </p:nvPicPr>
        <p:blipFill>
          <a:blip r:embed="rId3" cstate="print">
            <a:extLst>
              <a:ext uri="{28A0092B-C50C-407E-A947-70E740481C1C}">
                <a14:useLocalDpi xmlns:a14="http://schemas.microsoft.com/office/drawing/2010/main" val="0"/>
              </a:ext>
            </a:extLst>
          </a:blip>
          <a:stretch>
            <a:fillRect/>
          </a:stretch>
        </p:blipFill>
        <p:spPr bwMode="auto">
          <a:xfrm>
            <a:off x="1486160" y="1310104"/>
            <a:ext cx="8542751" cy="4840175"/>
          </a:xfrm>
          <a:prstGeom prst="rect">
            <a:avLst/>
          </a:prstGeom>
          <a:noFill/>
          <a:ln>
            <a:noFill/>
          </a:ln>
        </p:spPr>
      </p:pic>
      <p:sp>
        <p:nvSpPr>
          <p:cNvPr id="6" name="TextBox 5">
            <a:extLst>
              <a:ext uri="{C183D7F6-B498-43B3-948B-1728B52AA6E4}">
                <adec:decorative xmlns:adec="http://schemas.microsoft.com/office/drawing/2017/decorative" val="1"/>
              </a:ext>
            </a:extLst>
          </p:cNvPr>
          <p:cNvSpPr txBox="1"/>
          <p:nvPr/>
        </p:nvSpPr>
        <p:spPr>
          <a:xfrm>
            <a:off x="1540701" y="1440493"/>
            <a:ext cx="551146" cy="646331"/>
          </a:xfrm>
          <a:prstGeom prst="rect">
            <a:avLst/>
          </a:prstGeom>
          <a:noFill/>
        </p:spPr>
        <p:txBody>
          <a:bodyPr wrap="square" rtlCol="0">
            <a:spAutoFit/>
          </a:bodyPr>
          <a:lstStyle/>
          <a:p>
            <a:r>
              <a:rPr lang="en-GB" sz="3600" b="1" dirty="0"/>
              <a:t>A</a:t>
            </a:r>
          </a:p>
        </p:txBody>
      </p:sp>
      <p:sp>
        <p:nvSpPr>
          <p:cNvPr id="7" name="TextBox 6">
            <a:extLst>
              <a:ext uri="{C183D7F6-B498-43B3-948B-1728B52AA6E4}">
                <adec:decorative xmlns:adec="http://schemas.microsoft.com/office/drawing/2017/decorative" val="1"/>
              </a:ext>
            </a:extLst>
          </p:cNvPr>
          <p:cNvSpPr txBox="1"/>
          <p:nvPr/>
        </p:nvSpPr>
        <p:spPr>
          <a:xfrm>
            <a:off x="4619667" y="1552615"/>
            <a:ext cx="551146" cy="646331"/>
          </a:xfrm>
          <a:prstGeom prst="rect">
            <a:avLst/>
          </a:prstGeom>
          <a:noFill/>
        </p:spPr>
        <p:txBody>
          <a:bodyPr wrap="square" rtlCol="0">
            <a:spAutoFit/>
          </a:bodyPr>
          <a:lstStyle/>
          <a:p>
            <a:r>
              <a:rPr lang="en-GB" sz="3600" b="1" dirty="0"/>
              <a:t>B</a:t>
            </a:r>
          </a:p>
        </p:txBody>
      </p:sp>
      <p:sp>
        <p:nvSpPr>
          <p:cNvPr id="8" name="TextBox 7">
            <a:extLst>
              <a:ext uri="{C183D7F6-B498-43B3-948B-1728B52AA6E4}">
                <adec:decorative xmlns:adec="http://schemas.microsoft.com/office/drawing/2017/decorative" val="1"/>
              </a:ext>
            </a:extLst>
          </p:cNvPr>
          <p:cNvSpPr txBox="1"/>
          <p:nvPr/>
        </p:nvSpPr>
        <p:spPr>
          <a:xfrm>
            <a:off x="3223364" y="1091655"/>
            <a:ext cx="551146" cy="646331"/>
          </a:xfrm>
          <a:prstGeom prst="rect">
            <a:avLst/>
          </a:prstGeom>
          <a:noFill/>
        </p:spPr>
        <p:txBody>
          <a:bodyPr wrap="square" rtlCol="0">
            <a:spAutoFit/>
          </a:bodyPr>
          <a:lstStyle/>
          <a:p>
            <a:r>
              <a:rPr lang="en-GB" sz="3600" b="1" dirty="0"/>
              <a:t>D</a:t>
            </a:r>
          </a:p>
        </p:txBody>
      </p:sp>
      <p:sp>
        <p:nvSpPr>
          <p:cNvPr id="9" name="TextBox 8">
            <a:extLst>
              <a:ext uri="{C183D7F6-B498-43B3-948B-1728B52AA6E4}">
                <adec:decorative xmlns:adec="http://schemas.microsoft.com/office/drawing/2017/decorative" val="1"/>
              </a:ext>
            </a:extLst>
          </p:cNvPr>
          <p:cNvSpPr txBox="1"/>
          <p:nvPr/>
        </p:nvSpPr>
        <p:spPr>
          <a:xfrm>
            <a:off x="7641745" y="1535066"/>
            <a:ext cx="551146" cy="646331"/>
          </a:xfrm>
          <a:prstGeom prst="rect">
            <a:avLst/>
          </a:prstGeom>
          <a:noFill/>
        </p:spPr>
        <p:txBody>
          <a:bodyPr wrap="square" rtlCol="0">
            <a:spAutoFit/>
          </a:bodyPr>
          <a:lstStyle/>
          <a:p>
            <a:r>
              <a:rPr lang="en-GB" sz="3600" b="1" dirty="0"/>
              <a:t>C</a:t>
            </a:r>
          </a:p>
        </p:txBody>
      </p:sp>
      <p:sp>
        <p:nvSpPr>
          <p:cNvPr id="10" name="TextBox 9">
            <a:extLst>
              <a:ext uri="{C183D7F6-B498-43B3-948B-1728B52AA6E4}">
                <adec:decorative xmlns:adec="http://schemas.microsoft.com/office/drawing/2017/decorative" val="1"/>
              </a:ext>
            </a:extLst>
          </p:cNvPr>
          <p:cNvSpPr txBox="1"/>
          <p:nvPr/>
        </p:nvSpPr>
        <p:spPr>
          <a:xfrm>
            <a:off x="6302330" y="1117327"/>
            <a:ext cx="551146" cy="646331"/>
          </a:xfrm>
          <a:prstGeom prst="rect">
            <a:avLst/>
          </a:prstGeom>
          <a:noFill/>
        </p:spPr>
        <p:txBody>
          <a:bodyPr wrap="square" rtlCol="0">
            <a:spAutoFit/>
          </a:bodyPr>
          <a:lstStyle/>
          <a:p>
            <a:r>
              <a:rPr lang="en-GB" sz="3600" b="1" dirty="0"/>
              <a:t>E</a:t>
            </a:r>
          </a:p>
        </p:txBody>
      </p:sp>
      <p:sp>
        <p:nvSpPr>
          <p:cNvPr id="11" name="TextBox 10">
            <a:extLst>
              <a:ext uri="{C183D7F6-B498-43B3-948B-1728B52AA6E4}">
                <adec:decorative xmlns:adec="http://schemas.microsoft.com/office/drawing/2017/decorative" val="1"/>
              </a:ext>
            </a:extLst>
          </p:cNvPr>
          <p:cNvSpPr txBox="1"/>
          <p:nvPr/>
        </p:nvSpPr>
        <p:spPr>
          <a:xfrm>
            <a:off x="6026757" y="5503948"/>
            <a:ext cx="551146" cy="646331"/>
          </a:xfrm>
          <a:prstGeom prst="rect">
            <a:avLst/>
          </a:prstGeom>
          <a:noFill/>
        </p:spPr>
        <p:txBody>
          <a:bodyPr wrap="square" rtlCol="0">
            <a:spAutoFit/>
          </a:bodyPr>
          <a:lstStyle/>
          <a:p>
            <a:r>
              <a:rPr lang="en-GB" sz="3600" b="1" dirty="0"/>
              <a:t>G</a:t>
            </a:r>
          </a:p>
        </p:txBody>
      </p:sp>
      <p:sp>
        <p:nvSpPr>
          <p:cNvPr id="12" name="TextBox 11"/>
          <p:cNvSpPr txBox="1"/>
          <p:nvPr/>
        </p:nvSpPr>
        <p:spPr>
          <a:xfrm>
            <a:off x="2853847" y="5503948"/>
            <a:ext cx="551146" cy="646331"/>
          </a:xfrm>
          <a:prstGeom prst="rect">
            <a:avLst/>
          </a:prstGeom>
          <a:noFill/>
        </p:spPr>
        <p:txBody>
          <a:bodyPr wrap="square" rtlCol="0">
            <a:spAutoFit/>
          </a:bodyPr>
          <a:lstStyle/>
          <a:p>
            <a:r>
              <a:rPr lang="en-GB" sz="3600" b="1" dirty="0"/>
              <a:t>F</a:t>
            </a:r>
          </a:p>
        </p:txBody>
      </p:sp>
      <p:sp>
        <p:nvSpPr>
          <p:cNvPr id="13" name="Title 1">
            <a:extLst>
              <a:ext uri="{FF2B5EF4-FFF2-40B4-BE49-F238E27FC236}">
                <a16:creationId xmlns:a16="http://schemas.microsoft.com/office/drawing/2014/main" id="{40335829-57ED-B34D-851D-AF966B65F047}"/>
              </a:ext>
            </a:extLst>
          </p:cNvPr>
          <p:cNvSpPr txBox="1">
            <a:spLocks/>
          </p:cNvSpPr>
          <p:nvPr/>
        </p:nvSpPr>
        <p:spPr>
          <a:xfrm rot="5400000">
            <a:off x="9717000" y="2205000"/>
            <a:ext cx="4140000" cy="810000"/>
          </a:xfrm>
          <a:prstGeom prst="rect">
            <a:avLst/>
          </a:prstGeom>
        </p:spPr>
        <p:txBody>
          <a:bodyPr vert="horz" lIns="0" tIns="0" rIns="0" bIns="0" rtlCol="0" anchor="ctr" anchorCtr="0">
            <a:noAutofit/>
          </a:bodyPr>
          <a:lstStyle>
            <a:lvl1pPr algn="l" defTabSz="914400" rtl="0" eaLnBrk="1" latinLnBrk="0" hangingPunct="1">
              <a:lnSpc>
                <a:spcPct val="90000"/>
              </a:lnSpc>
              <a:spcBef>
                <a:spcPct val="0"/>
              </a:spcBef>
              <a:buNone/>
              <a:defRPr sz="3400" b="1" i="0" kern="1200">
                <a:solidFill>
                  <a:srgbClr val="006F62"/>
                </a:solidFill>
                <a:latin typeface="Century Gothic" panose="020B0502020202020204" pitchFamily="34" charset="0"/>
                <a:ea typeface="+mj-ea"/>
                <a:cs typeface="+mj-cs"/>
              </a:defRPr>
            </a:lvl1pPr>
          </a:lstStyle>
          <a:p>
            <a:r>
              <a:rPr lang="en-GB" sz="2200" dirty="0">
                <a:solidFill>
                  <a:schemeClr val="bg1"/>
                </a:solidFill>
              </a:rPr>
              <a:t>Starter</a:t>
            </a:r>
            <a:endParaRPr lang="en-US" sz="2200" dirty="0">
              <a:solidFill>
                <a:schemeClr val="bg1"/>
              </a:solidFill>
            </a:endParaRPr>
          </a:p>
        </p:txBody>
      </p:sp>
    </p:spTree>
    <p:extLst>
      <p:ext uri="{BB962C8B-B14F-4D97-AF65-F5344CB8AC3E}">
        <p14:creationId xmlns:p14="http://schemas.microsoft.com/office/powerpoint/2010/main" val="33632046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4985E6-C2D1-8919-BCBE-043B23FCDED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74643BF-FB1B-365D-B8C1-205B6C2510E9}"/>
              </a:ext>
            </a:extLst>
          </p:cNvPr>
          <p:cNvSpPr>
            <a:spLocks noGrp="1"/>
          </p:cNvSpPr>
          <p:nvPr>
            <p:ph type="title"/>
          </p:nvPr>
        </p:nvSpPr>
        <p:spPr/>
        <p:txBody>
          <a:bodyPr/>
          <a:lstStyle/>
          <a:p>
            <a:r>
              <a:rPr lang="en-GB" dirty="0"/>
              <a:t>Revisiting changes of state: answers</a:t>
            </a:r>
          </a:p>
        </p:txBody>
      </p:sp>
      <p:pic>
        <p:nvPicPr>
          <p:cNvPr id="5" name="Content Placeholder 4" descr="There are three images all containing grey circles which are the same size and shape. The image on the far left has grey circles arranged in a regular structure of five columns and five rows with all the circles touching. This image is labelled ice. There is a label above (A) which says 'solid'. The second image shows the grey circles in a container. They are not in a regular arrangement but most are touching and moving over each other. This image is labelled water. There is a label above (B) which says 'liquid'. The third image shows six grey circles which are all separate from one another. This image is labelled steam. There is another label above (C) which says 'gas'. There  are four arrows with labels. The four arrows point from ice to water (D) which is labelled 'melting; water to steam (E) which is labelled 'boiling); steam to water (G) which is labelled 'condensing' and water to ice (F) which is labelled 'freezing'.">
            <a:extLst>
              <a:ext uri="{FF2B5EF4-FFF2-40B4-BE49-F238E27FC236}">
                <a16:creationId xmlns:a16="http://schemas.microsoft.com/office/drawing/2014/main" id="{6CF35890-EE08-FA4B-3073-185A0EB7A650}"/>
              </a:ext>
            </a:extLst>
          </p:cNvPr>
          <p:cNvPicPr>
            <a:picLocks noGrp="1"/>
          </p:cNvPicPr>
          <p:nvPr>
            <p:ph idx="10"/>
          </p:nvPr>
        </p:nvPicPr>
        <p:blipFill>
          <a:blip r:embed="rId3">
            <a:extLst>
              <a:ext uri="{28A0092B-C50C-407E-A947-70E740481C1C}">
                <a14:useLocalDpi xmlns:a14="http://schemas.microsoft.com/office/drawing/2010/main" val="0"/>
              </a:ext>
            </a:extLst>
          </a:blip>
          <a:srcRect/>
          <a:stretch/>
        </p:blipFill>
        <p:spPr bwMode="auto">
          <a:xfrm>
            <a:off x="1486160" y="1310104"/>
            <a:ext cx="8542751" cy="4840175"/>
          </a:xfrm>
          <a:prstGeom prst="rect">
            <a:avLst/>
          </a:prstGeom>
          <a:noFill/>
          <a:ln>
            <a:noFill/>
          </a:ln>
        </p:spPr>
      </p:pic>
      <p:sp>
        <p:nvSpPr>
          <p:cNvPr id="6" name="TextBox 5">
            <a:extLst>
              <a:ext uri="{FF2B5EF4-FFF2-40B4-BE49-F238E27FC236}">
                <a16:creationId xmlns:a16="http://schemas.microsoft.com/office/drawing/2014/main" id="{E52A0D9C-C759-FAA2-803A-42AEFE7FD06A}"/>
              </a:ext>
              <a:ext uri="{C183D7F6-B498-43B3-948B-1728B52AA6E4}">
                <adec:decorative xmlns:adec="http://schemas.microsoft.com/office/drawing/2017/decorative" val="1"/>
              </a:ext>
            </a:extLst>
          </p:cNvPr>
          <p:cNvSpPr txBox="1"/>
          <p:nvPr/>
        </p:nvSpPr>
        <p:spPr>
          <a:xfrm>
            <a:off x="2409380" y="1460580"/>
            <a:ext cx="551146" cy="646331"/>
          </a:xfrm>
          <a:prstGeom prst="rect">
            <a:avLst/>
          </a:prstGeom>
          <a:noFill/>
        </p:spPr>
        <p:txBody>
          <a:bodyPr wrap="square" rtlCol="0">
            <a:spAutoFit/>
          </a:bodyPr>
          <a:lstStyle/>
          <a:p>
            <a:r>
              <a:rPr lang="en-GB" sz="3600" b="1" dirty="0"/>
              <a:t>A</a:t>
            </a:r>
          </a:p>
        </p:txBody>
      </p:sp>
      <p:sp>
        <p:nvSpPr>
          <p:cNvPr id="7" name="TextBox 6">
            <a:extLst>
              <a:ext uri="{FF2B5EF4-FFF2-40B4-BE49-F238E27FC236}">
                <a16:creationId xmlns:a16="http://schemas.microsoft.com/office/drawing/2014/main" id="{591AA0C7-CD57-39A8-510F-BD33DC134B05}"/>
              </a:ext>
              <a:ext uri="{C183D7F6-B498-43B3-948B-1728B52AA6E4}">
                <adec:decorative xmlns:adec="http://schemas.microsoft.com/office/drawing/2017/decorative" val="1"/>
              </a:ext>
            </a:extLst>
          </p:cNvPr>
          <p:cNvSpPr txBox="1"/>
          <p:nvPr/>
        </p:nvSpPr>
        <p:spPr>
          <a:xfrm>
            <a:off x="5160702" y="1467044"/>
            <a:ext cx="551146" cy="646331"/>
          </a:xfrm>
          <a:prstGeom prst="rect">
            <a:avLst/>
          </a:prstGeom>
          <a:noFill/>
        </p:spPr>
        <p:txBody>
          <a:bodyPr wrap="square" rtlCol="0">
            <a:spAutoFit/>
          </a:bodyPr>
          <a:lstStyle/>
          <a:p>
            <a:r>
              <a:rPr lang="en-GB" sz="3600" b="1" dirty="0"/>
              <a:t>B</a:t>
            </a:r>
          </a:p>
        </p:txBody>
      </p:sp>
      <p:sp>
        <p:nvSpPr>
          <p:cNvPr id="8" name="TextBox 7">
            <a:extLst>
              <a:ext uri="{FF2B5EF4-FFF2-40B4-BE49-F238E27FC236}">
                <a16:creationId xmlns:a16="http://schemas.microsoft.com/office/drawing/2014/main" id="{435327DF-70FE-FD64-6BCC-527817F92482}"/>
              </a:ext>
              <a:ext uri="{C183D7F6-B498-43B3-948B-1728B52AA6E4}">
                <adec:decorative xmlns:adec="http://schemas.microsoft.com/office/drawing/2017/decorative" val="1"/>
              </a:ext>
            </a:extLst>
          </p:cNvPr>
          <p:cNvSpPr txBox="1"/>
          <p:nvPr/>
        </p:nvSpPr>
        <p:spPr>
          <a:xfrm>
            <a:off x="3571790" y="1204213"/>
            <a:ext cx="551146" cy="646331"/>
          </a:xfrm>
          <a:prstGeom prst="rect">
            <a:avLst/>
          </a:prstGeom>
          <a:noFill/>
        </p:spPr>
        <p:txBody>
          <a:bodyPr wrap="square" rtlCol="0">
            <a:spAutoFit/>
          </a:bodyPr>
          <a:lstStyle/>
          <a:p>
            <a:r>
              <a:rPr lang="en-GB" sz="3600" b="1" dirty="0"/>
              <a:t>D</a:t>
            </a:r>
          </a:p>
        </p:txBody>
      </p:sp>
      <p:sp>
        <p:nvSpPr>
          <p:cNvPr id="9" name="TextBox 8">
            <a:extLst>
              <a:ext uri="{FF2B5EF4-FFF2-40B4-BE49-F238E27FC236}">
                <a16:creationId xmlns:a16="http://schemas.microsoft.com/office/drawing/2014/main" id="{C0E9245F-8793-05DC-935D-3AC6A4602E7C}"/>
              </a:ext>
              <a:ext uri="{C183D7F6-B498-43B3-948B-1728B52AA6E4}">
                <adec:decorative xmlns:adec="http://schemas.microsoft.com/office/drawing/2017/decorative" val="1"/>
              </a:ext>
            </a:extLst>
          </p:cNvPr>
          <p:cNvSpPr txBox="1"/>
          <p:nvPr/>
        </p:nvSpPr>
        <p:spPr>
          <a:xfrm>
            <a:off x="8069066" y="1495774"/>
            <a:ext cx="551146" cy="646331"/>
          </a:xfrm>
          <a:prstGeom prst="rect">
            <a:avLst/>
          </a:prstGeom>
          <a:noFill/>
        </p:spPr>
        <p:txBody>
          <a:bodyPr wrap="square" rtlCol="0">
            <a:spAutoFit/>
          </a:bodyPr>
          <a:lstStyle/>
          <a:p>
            <a:r>
              <a:rPr lang="en-GB" sz="3600" b="1" dirty="0"/>
              <a:t>C</a:t>
            </a:r>
          </a:p>
        </p:txBody>
      </p:sp>
      <p:sp>
        <p:nvSpPr>
          <p:cNvPr id="10" name="TextBox 9">
            <a:extLst>
              <a:ext uri="{FF2B5EF4-FFF2-40B4-BE49-F238E27FC236}">
                <a16:creationId xmlns:a16="http://schemas.microsoft.com/office/drawing/2014/main" id="{4814493E-F0F3-C060-6953-534910E4C2F8}"/>
              </a:ext>
              <a:ext uri="{C183D7F6-B498-43B3-948B-1728B52AA6E4}">
                <adec:decorative xmlns:adec="http://schemas.microsoft.com/office/drawing/2017/decorative" val="1"/>
              </a:ext>
            </a:extLst>
          </p:cNvPr>
          <p:cNvSpPr txBox="1"/>
          <p:nvPr/>
        </p:nvSpPr>
        <p:spPr>
          <a:xfrm>
            <a:off x="6521718" y="1177930"/>
            <a:ext cx="551146" cy="646331"/>
          </a:xfrm>
          <a:prstGeom prst="rect">
            <a:avLst/>
          </a:prstGeom>
          <a:noFill/>
        </p:spPr>
        <p:txBody>
          <a:bodyPr wrap="square" rtlCol="0">
            <a:spAutoFit/>
          </a:bodyPr>
          <a:lstStyle/>
          <a:p>
            <a:r>
              <a:rPr lang="en-GB" sz="3600" b="1" dirty="0"/>
              <a:t>E</a:t>
            </a:r>
          </a:p>
        </p:txBody>
      </p:sp>
      <p:sp>
        <p:nvSpPr>
          <p:cNvPr id="11" name="TextBox 10">
            <a:extLst>
              <a:ext uri="{FF2B5EF4-FFF2-40B4-BE49-F238E27FC236}">
                <a16:creationId xmlns:a16="http://schemas.microsoft.com/office/drawing/2014/main" id="{D812A7A1-3244-33F0-182C-FF05F6262C45}"/>
              </a:ext>
              <a:ext uri="{C183D7F6-B498-43B3-948B-1728B52AA6E4}">
                <adec:decorative xmlns:adec="http://schemas.microsoft.com/office/drawing/2017/decorative" val="1"/>
              </a:ext>
            </a:extLst>
          </p:cNvPr>
          <p:cNvSpPr txBox="1"/>
          <p:nvPr/>
        </p:nvSpPr>
        <p:spPr>
          <a:xfrm>
            <a:off x="6089103" y="5348083"/>
            <a:ext cx="551146" cy="646331"/>
          </a:xfrm>
          <a:prstGeom prst="rect">
            <a:avLst/>
          </a:prstGeom>
          <a:noFill/>
        </p:spPr>
        <p:txBody>
          <a:bodyPr wrap="square" rtlCol="0">
            <a:spAutoFit/>
          </a:bodyPr>
          <a:lstStyle/>
          <a:p>
            <a:r>
              <a:rPr lang="en-GB" sz="3600" b="1" dirty="0"/>
              <a:t>G</a:t>
            </a:r>
          </a:p>
        </p:txBody>
      </p:sp>
      <p:sp>
        <p:nvSpPr>
          <p:cNvPr id="12" name="TextBox 11">
            <a:extLst>
              <a:ext uri="{FF2B5EF4-FFF2-40B4-BE49-F238E27FC236}">
                <a16:creationId xmlns:a16="http://schemas.microsoft.com/office/drawing/2014/main" id="{EE1A1B18-27A4-7B7A-374A-54310E876BC7}"/>
              </a:ext>
            </a:extLst>
          </p:cNvPr>
          <p:cNvSpPr txBox="1"/>
          <p:nvPr/>
        </p:nvSpPr>
        <p:spPr>
          <a:xfrm>
            <a:off x="3602963" y="5341012"/>
            <a:ext cx="551146" cy="646331"/>
          </a:xfrm>
          <a:prstGeom prst="rect">
            <a:avLst/>
          </a:prstGeom>
          <a:noFill/>
        </p:spPr>
        <p:txBody>
          <a:bodyPr wrap="square" rtlCol="0">
            <a:spAutoFit/>
          </a:bodyPr>
          <a:lstStyle/>
          <a:p>
            <a:r>
              <a:rPr lang="en-GB" sz="3600" b="1" dirty="0"/>
              <a:t>F</a:t>
            </a:r>
          </a:p>
        </p:txBody>
      </p:sp>
      <p:sp>
        <p:nvSpPr>
          <p:cNvPr id="13" name="Title 1">
            <a:extLst>
              <a:ext uri="{FF2B5EF4-FFF2-40B4-BE49-F238E27FC236}">
                <a16:creationId xmlns:a16="http://schemas.microsoft.com/office/drawing/2014/main" id="{89903E39-C091-C254-8189-048934604355}"/>
              </a:ext>
            </a:extLst>
          </p:cNvPr>
          <p:cNvSpPr txBox="1">
            <a:spLocks/>
          </p:cNvSpPr>
          <p:nvPr/>
        </p:nvSpPr>
        <p:spPr>
          <a:xfrm rot="5400000">
            <a:off x="9717000" y="2205000"/>
            <a:ext cx="4140000" cy="810000"/>
          </a:xfrm>
          <a:prstGeom prst="rect">
            <a:avLst/>
          </a:prstGeom>
        </p:spPr>
        <p:txBody>
          <a:bodyPr vert="horz" lIns="0" tIns="0" rIns="0" bIns="0" rtlCol="0" anchor="ctr" anchorCtr="0">
            <a:noAutofit/>
          </a:bodyPr>
          <a:lstStyle>
            <a:lvl1pPr algn="l" defTabSz="914400" rtl="0" eaLnBrk="1" latinLnBrk="0" hangingPunct="1">
              <a:lnSpc>
                <a:spcPct val="90000"/>
              </a:lnSpc>
              <a:spcBef>
                <a:spcPct val="0"/>
              </a:spcBef>
              <a:buNone/>
              <a:defRPr sz="3400" b="1" i="0" kern="1200">
                <a:solidFill>
                  <a:srgbClr val="006F62"/>
                </a:solidFill>
                <a:latin typeface="Century Gothic" panose="020B0502020202020204" pitchFamily="34" charset="0"/>
                <a:ea typeface="+mj-ea"/>
                <a:cs typeface="+mj-cs"/>
              </a:defRPr>
            </a:lvl1pPr>
          </a:lstStyle>
          <a:p>
            <a:r>
              <a:rPr lang="en-GB" sz="2200" dirty="0">
                <a:solidFill>
                  <a:schemeClr val="bg1"/>
                </a:solidFill>
              </a:rPr>
              <a:t>Starter: answers</a:t>
            </a:r>
            <a:endParaRPr lang="en-US" sz="2200" dirty="0">
              <a:solidFill>
                <a:schemeClr val="bg1"/>
              </a:solidFill>
            </a:endParaRPr>
          </a:p>
        </p:txBody>
      </p:sp>
    </p:spTree>
    <p:extLst>
      <p:ext uri="{BB962C8B-B14F-4D97-AF65-F5344CB8AC3E}">
        <p14:creationId xmlns:p14="http://schemas.microsoft.com/office/powerpoint/2010/main" val="30508264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93D871-9F35-9342-B411-7CBBF7B7D8CC}"/>
              </a:ext>
            </a:extLst>
          </p:cNvPr>
          <p:cNvSpPr>
            <a:spLocks noGrp="1"/>
          </p:cNvSpPr>
          <p:nvPr>
            <p:ph type="title"/>
          </p:nvPr>
        </p:nvSpPr>
        <p:spPr/>
        <p:txBody>
          <a:bodyPr/>
          <a:lstStyle/>
          <a:p>
            <a:r>
              <a:rPr lang="en-US" dirty="0"/>
              <a:t>Method</a:t>
            </a:r>
          </a:p>
        </p:txBody>
      </p:sp>
      <p:sp>
        <p:nvSpPr>
          <p:cNvPr id="4" name="Title 1">
            <a:extLst>
              <a:ext uri="{FF2B5EF4-FFF2-40B4-BE49-F238E27FC236}">
                <a16:creationId xmlns:a16="http://schemas.microsoft.com/office/drawing/2014/main" id="{76CD6E36-2F1F-E04E-93A3-B9BB4B23EDD1}"/>
              </a:ext>
              <a:ext uri="{C183D7F6-B498-43B3-948B-1728B52AA6E4}">
                <adec:decorative xmlns:adec="http://schemas.microsoft.com/office/drawing/2017/decorative" val="1"/>
              </a:ext>
            </a:extLst>
          </p:cNvPr>
          <p:cNvSpPr txBox="1">
            <a:spLocks/>
          </p:cNvSpPr>
          <p:nvPr/>
        </p:nvSpPr>
        <p:spPr>
          <a:xfrm rot="5400000">
            <a:off x="9717000" y="2205000"/>
            <a:ext cx="4140000" cy="810000"/>
          </a:xfrm>
          <a:prstGeom prst="rect">
            <a:avLst/>
          </a:prstGeom>
        </p:spPr>
        <p:txBody>
          <a:bodyPr vert="horz" lIns="0" tIns="0" rIns="0" bIns="0" rtlCol="0" anchor="ctr" anchorCtr="0">
            <a:noAutofit/>
          </a:bodyPr>
          <a:lstStyle>
            <a:lvl1pPr algn="l" defTabSz="914400" rtl="0" eaLnBrk="1" latinLnBrk="0" hangingPunct="1">
              <a:lnSpc>
                <a:spcPct val="90000"/>
              </a:lnSpc>
              <a:spcBef>
                <a:spcPct val="0"/>
              </a:spcBef>
              <a:buNone/>
              <a:defRPr sz="3400" b="1" i="0" kern="1200">
                <a:solidFill>
                  <a:srgbClr val="006F62"/>
                </a:solidFill>
                <a:latin typeface="Century Gothic" panose="020B0502020202020204" pitchFamily="34" charset="0"/>
                <a:ea typeface="+mj-ea"/>
                <a:cs typeface="+mj-cs"/>
              </a:defRPr>
            </a:lvl1pPr>
          </a:lstStyle>
          <a:p>
            <a:endParaRPr lang="en-US" sz="2200" dirty="0">
              <a:solidFill>
                <a:schemeClr val="bg1"/>
              </a:solidFill>
            </a:endParaRPr>
          </a:p>
        </p:txBody>
      </p:sp>
      <p:sp>
        <p:nvSpPr>
          <p:cNvPr id="7" name="Content Placeholder 6"/>
          <p:cNvSpPr>
            <a:spLocks noGrp="1"/>
          </p:cNvSpPr>
          <p:nvPr>
            <p:ph idx="1"/>
          </p:nvPr>
        </p:nvSpPr>
        <p:spPr>
          <a:xfrm>
            <a:off x="540000" y="1260000"/>
            <a:ext cx="6177323" cy="5040000"/>
          </a:xfrm>
        </p:spPr>
        <p:txBody>
          <a:bodyPr>
            <a:normAutofit/>
          </a:bodyPr>
          <a:lstStyle/>
          <a:p>
            <a:pPr lvl="0"/>
            <a:r>
              <a:rPr lang="en-GB" dirty="0"/>
              <a:t>Put about 150 cm</a:t>
            </a:r>
            <a:r>
              <a:rPr lang="en-GB" baseline="30000" dirty="0"/>
              <a:t>3</a:t>
            </a:r>
            <a:r>
              <a:rPr lang="en-GB" dirty="0"/>
              <a:t> water into the beaker.</a:t>
            </a:r>
          </a:p>
          <a:p>
            <a:pPr lvl="0"/>
            <a:r>
              <a:rPr lang="en-GB" dirty="0"/>
              <a:t>Heat it on a tripod and gauze until the water just starts to boil.</a:t>
            </a:r>
          </a:p>
          <a:p>
            <a:pPr lvl="0"/>
            <a:r>
              <a:rPr lang="en-GB" dirty="0"/>
              <a:t>Set up the apparatus as shown in the diagram and start the timer. Keep the water boiling, but not vigorously.</a:t>
            </a:r>
          </a:p>
          <a:p>
            <a:pPr lvl="0"/>
            <a:r>
              <a:rPr lang="en-GB" dirty="0"/>
              <a:t>Record the temperature of the stearic acid every minute until it reaches about 80°C.</a:t>
            </a:r>
          </a:p>
          <a:p>
            <a:pPr lvl="0"/>
            <a:r>
              <a:rPr lang="en-GB" dirty="0"/>
              <a:t>Use the clamp stand to lift the tube from the hot water. Record the temperature every minute as the stearic acid cools until it reaches about 30°C.  </a:t>
            </a:r>
          </a:p>
        </p:txBody>
      </p:sp>
      <p:pic>
        <p:nvPicPr>
          <p:cNvPr id="8" name="Picture 7" descr="A diagram of the apparatus set up for this experiment. A beaker contains warm water. A boiling tube held in a clamp is suspended in the warm water. The boiling tube contains stearic acid. A thermometer is standing in the boiling tube measuring the temperature of the stearic acid."/>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bwMode="auto">
          <a:xfrm>
            <a:off x="6662151" y="558000"/>
            <a:ext cx="4775022" cy="5432875"/>
          </a:xfrm>
          <a:prstGeom prst="rect">
            <a:avLst/>
          </a:prstGeom>
          <a:noFill/>
          <a:ln>
            <a:noFill/>
          </a:ln>
        </p:spPr>
      </p:pic>
      <p:sp>
        <p:nvSpPr>
          <p:cNvPr id="5" name="Vertical Title 1">
            <a:extLst>
              <a:ext uri="{FF2B5EF4-FFF2-40B4-BE49-F238E27FC236}">
                <a16:creationId xmlns:a16="http://schemas.microsoft.com/office/drawing/2014/main" id="{2B72A06A-0206-63F8-E214-475FA1BE7920}"/>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dirty="0">
                <a:solidFill>
                  <a:schemeClr val="bg1"/>
                </a:solidFill>
                <a:latin typeface="Century Gothic" panose="020B0502020202020204" pitchFamily="34" charset="0"/>
              </a:rPr>
              <a:t>Method</a:t>
            </a:r>
            <a:endParaRPr lang="en-US" sz="2200" b="1" i="0"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26535217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264FC6-A532-F166-1A27-2D48BA1AF417}"/>
            </a:ext>
          </a:extLst>
        </p:cNvPr>
        <p:cNvGrpSpPr/>
        <p:nvPr/>
      </p:nvGrpSpPr>
      <p:grpSpPr>
        <a:xfrm>
          <a:off x="0" y="0"/>
          <a:ext cx="0" cy="0"/>
          <a:chOff x="0" y="0"/>
          <a:chExt cx="0" cy="0"/>
        </a:xfrm>
      </p:grpSpPr>
      <p:sp>
        <p:nvSpPr>
          <p:cNvPr id="100" name="Arc 99">
            <a:extLst>
              <a:ext uri="{FF2B5EF4-FFF2-40B4-BE49-F238E27FC236}">
                <a16:creationId xmlns:a16="http://schemas.microsoft.com/office/drawing/2014/main" id="{E4A6DFB5-D153-2204-B907-90F867843B3A}"/>
              </a:ext>
              <a:ext uri="{C183D7F6-B498-43B3-948B-1728B52AA6E4}">
                <adec:decorative xmlns:adec="http://schemas.microsoft.com/office/drawing/2017/decorative" val="1"/>
              </a:ext>
            </a:extLst>
          </p:cNvPr>
          <p:cNvSpPr/>
          <p:nvPr/>
        </p:nvSpPr>
        <p:spPr>
          <a:xfrm rot="12852691" flipV="1">
            <a:off x="760787" y="-383538"/>
            <a:ext cx="8776017" cy="6557443"/>
          </a:xfrm>
          <a:prstGeom prst="arc">
            <a:avLst>
              <a:gd name="adj1" fmla="val 21546085"/>
              <a:gd name="adj2" fmla="val 11821758"/>
            </a:avLst>
          </a:prstGeom>
          <a:ln w="228600">
            <a:solidFill>
              <a:schemeClr val="bg1">
                <a:lumMod val="75000"/>
              </a:schemeClr>
            </a:solidFill>
            <a:prstDash val="solid"/>
            <a:tailEnd type="stealth"/>
            <a:extLst>
              <a:ext uri="{C807C97D-BFC1-408E-A445-0C87EB9F89A2}">
                <ask:lineSketchStyleProps xmlns:ask="http://schemas.microsoft.com/office/drawing/2018/sketchyshapes" sd="1219033472">
                  <a:custGeom>
                    <a:avLst/>
                    <a:gdLst>
                      <a:gd name="connsiteX0" fmla="*/ 5537878 w 6712941"/>
                      <a:gd name="connsiteY0" fmla="*/ 583568 h 4863274"/>
                      <a:gd name="connsiteX1" fmla="*/ 5874621 w 6712941"/>
                      <a:gd name="connsiteY1" fmla="*/ 4039360 h 4863274"/>
                      <a:gd name="connsiteX2" fmla="*/ 2700340 w 6712941"/>
                      <a:gd name="connsiteY2" fmla="*/ 4816362 h 4863274"/>
                      <a:gd name="connsiteX3" fmla="*/ 3115 w 6712941"/>
                      <a:gd name="connsiteY3" fmla="*/ 2536377 h 4863274"/>
                      <a:gd name="connsiteX4" fmla="*/ 606719 w 6712941"/>
                      <a:gd name="connsiteY4" fmla="*/ 2517524 h 4863274"/>
                      <a:gd name="connsiteX5" fmla="*/ 1344457 w 6712941"/>
                      <a:gd name="connsiteY5" fmla="*/ 2494481 h 4863274"/>
                      <a:gd name="connsiteX6" fmla="*/ 1948061 w 6712941"/>
                      <a:gd name="connsiteY6" fmla="*/ 2475628 h 4863274"/>
                      <a:gd name="connsiteX7" fmla="*/ 2685800 w 6712941"/>
                      <a:gd name="connsiteY7" fmla="*/ 2452585 h 4863274"/>
                      <a:gd name="connsiteX8" fmla="*/ 3356471 w 6712941"/>
                      <a:gd name="connsiteY8" fmla="*/ 2431637 h 4863274"/>
                      <a:gd name="connsiteX9" fmla="*/ 3792752 w 6712941"/>
                      <a:gd name="connsiteY9" fmla="*/ 2062023 h 4863274"/>
                      <a:gd name="connsiteX10" fmla="*/ 4229034 w 6712941"/>
                      <a:gd name="connsiteY10" fmla="*/ 1692409 h 4863274"/>
                      <a:gd name="connsiteX11" fmla="*/ 4687129 w 6712941"/>
                      <a:gd name="connsiteY11" fmla="*/ 1304315 h 4863274"/>
                      <a:gd name="connsiteX12" fmla="*/ 5057968 w 6712941"/>
                      <a:gd name="connsiteY12" fmla="*/ 990143 h 4863274"/>
                      <a:gd name="connsiteX13" fmla="*/ 5537878 w 6712941"/>
                      <a:gd name="connsiteY13" fmla="*/ 583568 h 4863274"/>
                      <a:gd name="connsiteX0" fmla="*/ 5537878 w 6712941"/>
                      <a:gd name="connsiteY0" fmla="*/ 583568 h 4863274"/>
                      <a:gd name="connsiteX1" fmla="*/ 5874621 w 6712941"/>
                      <a:gd name="connsiteY1" fmla="*/ 4039360 h 4863274"/>
                      <a:gd name="connsiteX2" fmla="*/ 2700340 w 6712941"/>
                      <a:gd name="connsiteY2" fmla="*/ 4816362 h 4863274"/>
                      <a:gd name="connsiteX3" fmla="*/ 3115 w 6712941"/>
                      <a:gd name="connsiteY3" fmla="*/ 2536377 h 4863274"/>
                    </a:gdLst>
                    <a:ahLst/>
                    <a:cxnLst>
                      <a:cxn ang="0">
                        <a:pos x="connsiteX0" y="connsiteY0"/>
                      </a:cxn>
                      <a:cxn ang="0">
                        <a:pos x="connsiteX1" y="connsiteY1"/>
                      </a:cxn>
                      <a:cxn ang="0">
                        <a:pos x="connsiteX2" y="connsiteY2"/>
                      </a:cxn>
                      <a:cxn ang="0">
                        <a:pos x="connsiteX3" y="connsiteY3"/>
                      </a:cxn>
                    </a:cxnLst>
                    <a:rect l="l" t="t" r="r" b="b"/>
                    <a:pathLst>
                      <a:path w="6712941" h="4863274" stroke="0" extrusionOk="0">
                        <a:moveTo>
                          <a:pt x="5537878" y="583568"/>
                        </a:moveTo>
                        <a:cubicBezTo>
                          <a:pt x="6841623" y="1391577"/>
                          <a:pt x="7054728" y="3043127"/>
                          <a:pt x="5874621" y="4039360"/>
                        </a:cubicBezTo>
                        <a:cubicBezTo>
                          <a:pt x="5285774" y="4732407"/>
                          <a:pt x="3825124" y="4987394"/>
                          <a:pt x="2700340" y="4816362"/>
                        </a:cubicBezTo>
                        <a:cubicBezTo>
                          <a:pt x="1055597" y="4722298"/>
                          <a:pt x="52278" y="3752279"/>
                          <a:pt x="3115" y="2536377"/>
                        </a:cubicBezTo>
                        <a:cubicBezTo>
                          <a:pt x="124249" y="2521723"/>
                          <a:pt x="423572" y="2502097"/>
                          <a:pt x="606719" y="2517524"/>
                        </a:cubicBezTo>
                        <a:cubicBezTo>
                          <a:pt x="789866" y="2532951"/>
                          <a:pt x="989337" y="2506625"/>
                          <a:pt x="1344457" y="2494481"/>
                        </a:cubicBezTo>
                        <a:cubicBezTo>
                          <a:pt x="1699577" y="2482337"/>
                          <a:pt x="1660741" y="2478639"/>
                          <a:pt x="1948061" y="2475628"/>
                        </a:cubicBezTo>
                        <a:cubicBezTo>
                          <a:pt x="2235381" y="2472616"/>
                          <a:pt x="2379326" y="2429479"/>
                          <a:pt x="2685800" y="2452585"/>
                        </a:cubicBezTo>
                        <a:cubicBezTo>
                          <a:pt x="2992274" y="2475691"/>
                          <a:pt x="3067472" y="2410681"/>
                          <a:pt x="3356471" y="2431637"/>
                        </a:cubicBezTo>
                        <a:cubicBezTo>
                          <a:pt x="3512560" y="2269174"/>
                          <a:pt x="3591513" y="2211097"/>
                          <a:pt x="3792752" y="2062023"/>
                        </a:cubicBezTo>
                        <a:cubicBezTo>
                          <a:pt x="3993992" y="1912949"/>
                          <a:pt x="4047483" y="1874118"/>
                          <a:pt x="4229034" y="1692409"/>
                        </a:cubicBezTo>
                        <a:cubicBezTo>
                          <a:pt x="4410585" y="1510700"/>
                          <a:pt x="4486441" y="1469375"/>
                          <a:pt x="4687129" y="1304315"/>
                        </a:cubicBezTo>
                        <a:cubicBezTo>
                          <a:pt x="4887817" y="1139255"/>
                          <a:pt x="4994140" y="1071077"/>
                          <a:pt x="5057968" y="990143"/>
                        </a:cubicBezTo>
                        <a:cubicBezTo>
                          <a:pt x="5121796" y="909209"/>
                          <a:pt x="5316796" y="743212"/>
                          <a:pt x="5537878" y="583568"/>
                        </a:cubicBezTo>
                        <a:close/>
                      </a:path>
                      <a:path w="6712941" h="4863274" fill="none" extrusionOk="0">
                        <a:moveTo>
                          <a:pt x="5537878" y="583568"/>
                        </a:moveTo>
                        <a:cubicBezTo>
                          <a:pt x="7021254" y="1185012"/>
                          <a:pt x="7063836" y="3029290"/>
                          <a:pt x="5874621" y="4039360"/>
                        </a:cubicBezTo>
                        <a:cubicBezTo>
                          <a:pt x="5043404" y="4662213"/>
                          <a:pt x="3622671" y="4968003"/>
                          <a:pt x="2700340" y="4816362"/>
                        </a:cubicBezTo>
                        <a:cubicBezTo>
                          <a:pt x="1112331" y="4452125"/>
                          <a:pt x="72632" y="3616594"/>
                          <a:pt x="3115" y="2536377"/>
                        </a:cubicBezTo>
                      </a:path>
                    </a:pathLst>
                  </a:custGeom>
                  <ask:type>
                    <ask:lineSketchNone/>
                  </ask:type>
                </ask:lineSketchStyleProps>
              </a:ext>
            </a:extLst>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GB"/>
          </a:p>
        </p:txBody>
      </p:sp>
      <p:sp>
        <p:nvSpPr>
          <p:cNvPr id="19" name="Freeform 90">
            <a:extLst>
              <a:ext uri="{FF2B5EF4-FFF2-40B4-BE49-F238E27FC236}">
                <a16:creationId xmlns:a16="http://schemas.microsoft.com/office/drawing/2014/main" id="{D03F677F-BC1B-2524-52E3-BE8F641A451D}"/>
              </a:ext>
              <a:ext uri="{C183D7F6-B498-43B3-948B-1728B52AA6E4}">
                <adec:decorative xmlns:adec="http://schemas.microsoft.com/office/drawing/2017/decorative" val="1"/>
              </a:ext>
            </a:extLst>
          </p:cNvPr>
          <p:cNvSpPr/>
          <p:nvPr/>
        </p:nvSpPr>
        <p:spPr>
          <a:xfrm>
            <a:off x="6649535" y="53340"/>
            <a:ext cx="1711126" cy="6804660"/>
          </a:xfrm>
          <a:custGeom>
            <a:avLst/>
            <a:gdLst>
              <a:gd name="connsiteX0" fmla="*/ 0 w 1341120"/>
              <a:gd name="connsiteY0" fmla="*/ 0 h 6842760"/>
              <a:gd name="connsiteX1" fmla="*/ 243840 w 1341120"/>
              <a:gd name="connsiteY1" fmla="*/ 2453640 h 6842760"/>
              <a:gd name="connsiteX2" fmla="*/ 899160 w 1341120"/>
              <a:gd name="connsiteY2" fmla="*/ 4373880 h 6842760"/>
              <a:gd name="connsiteX3" fmla="*/ 1341120 w 1341120"/>
              <a:gd name="connsiteY3" fmla="*/ 6842760 h 6842760"/>
              <a:gd name="connsiteX0" fmla="*/ 601215 w 1942335"/>
              <a:gd name="connsiteY0" fmla="*/ 0 h 6842760"/>
              <a:gd name="connsiteX1" fmla="*/ 19183 w 1942335"/>
              <a:gd name="connsiteY1" fmla="*/ 1932940 h 6842760"/>
              <a:gd name="connsiteX2" fmla="*/ 1500375 w 1942335"/>
              <a:gd name="connsiteY2" fmla="*/ 4373880 h 6842760"/>
              <a:gd name="connsiteX3" fmla="*/ 1942335 w 1942335"/>
              <a:gd name="connsiteY3" fmla="*/ 6842760 h 6842760"/>
              <a:gd name="connsiteX0" fmla="*/ 0 w 7948106"/>
              <a:gd name="connsiteY0" fmla="*/ 0 h 6804660"/>
              <a:gd name="connsiteX1" fmla="*/ 6024954 w 7948106"/>
              <a:gd name="connsiteY1" fmla="*/ 1894840 h 6804660"/>
              <a:gd name="connsiteX2" fmla="*/ 7506146 w 7948106"/>
              <a:gd name="connsiteY2" fmla="*/ 4335780 h 6804660"/>
              <a:gd name="connsiteX3" fmla="*/ 7948106 w 7948106"/>
              <a:gd name="connsiteY3" fmla="*/ 6804660 h 6804660"/>
              <a:gd name="connsiteX0" fmla="*/ 0 w 7948106"/>
              <a:gd name="connsiteY0" fmla="*/ 0 h 6804660"/>
              <a:gd name="connsiteX1" fmla="*/ 5376054 w 7948106"/>
              <a:gd name="connsiteY1" fmla="*/ 1869440 h 6804660"/>
              <a:gd name="connsiteX2" fmla="*/ 7506146 w 7948106"/>
              <a:gd name="connsiteY2" fmla="*/ 4335780 h 6804660"/>
              <a:gd name="connsiteX3" fmla="*/ 7948106 w 7948106"/>
              <a:gd name="connsiteY3" fmla="*/ 6804660 h 6804660"/>
            </a:gdLst>
            <a:ahLst/>
            <a:cxnLst>
              <a:cxn ang="0">
                <a:pos x="connsiteX0" y="connsiteY0"/>
              </a:cxn>
              <a:cxn ang="0">
                <a:pos x="connsiteX1" y="connsiteY1"/>
              </a:cxn>
              <a:cxn ang="0">
                <a:pos x="connsiteX2" y="connsiteY2"/>
              </a:cxn>
              <a:cxn ang="0">
                <a:pos x="connsiteX3" y="connsiteY3"/>
              </a:cxn>
            </a:cxnLst>
            <a:rect l="l" t="t" r="r" b="b"/>
            <a:pathLst>
              <a:path w="7948106" h="6804660">
                <a:moveTo>
                  <a:pt x="0" y="0"/>
                </a:moveTo>
                <a:cubicBezTo>
                  <a:pt x="46990" y="862330"/>
                  <a:pt x="4125030" y="1146810"/>
                  <a:pt x="5376054" y="1869440"/>
                </a:cubicBezTo>
                <a:cubicBezTo>
                  <a:pt x="6627078" y="2592070"/>
                  <a:pt x="7323266" y="3604260"/>
                  <a:pt x="7506146" y="4335780"/>
                </a:cubicBezTo>
                <a:cubicBezTo>
                  <a:pt x="7689026" y="5067300"/>
                  <a:pt x="7818566" y="5935980"/>
                  <a:pt x="7948106" y="6804660"/>
                </a:cubicBezTo>
              </a:path>
            </a:pathLst>
          </a:custGeom>
          <a:noFill/>
          <a:ln w="7620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grpSp>
        <p:nvGrpSpPr>
          <p:cNvPr id="16" name="Group 15" descr="Beaker">
            <a:extLst>
              <a:ext uri="{FF2B5EF4-FFF2-40B4-BE49-F238E27FC236}">
                <a16:creationId xmlns:a16="http://schemas.microsoft.com/office/drawing/2014/main" id="{6A032176-0A44-F072-FF7D-59466B455115}"/>
              </a:ext>
            </a:extLst>
          </p:cNvPr>
          <p:cNvGrpSpPr/>
          <p:nvPr/>
        </p:nvGrpSpPr>
        <p:grpSpPr>
          <a:xfrm>
            <a:off x="3820119" y="1257686"/>
            <a:ext cx="1535852" cy="1824779"/>
            <a:chOff x="6674476" y="980026"/>
            <a:chExt cx="1319412" cy="1663378"/>
          </a:xfrm>
        </p:grpSpPr>
        <p:sp>
          <p:nvSpPr>
            <p:cNvPr id="17" name="Rectangle 16">
              <a:extLst>
                <a:ext uri="{FF2B5EF4-FFF2-40B4-BE49-F238E27FC236}">
                  <a16:creationId xmlns:a16="http://schemas.microsoft.com/office/drawing/2014/main" id="{176767AB-7708-D647-5B42-B515A5CA77AF}"/>
                </a:ext>
              </a:extLst>
            </p:cNvPr>
            <p:cNvSpPr/>
            <p:nvPr/>
          </p:nvSpPr>
          <p:spPr>
            <a:xfrm>
              <a:off x="6736588" y="2073020"/>
              <a:ext cx="1257300" cy="57038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Freeform 54">
              <a:extLst>
                <a:ext uri="{FF2B5EF4-FFF2-40B4-BE49-F238E27FC236}">
                  <a16:creationId xmlns:a16="http://schemas.microsoft.com/office/drawing/2014/main" id="{48028406-6AB2-78D9-3DD7-F06EB9C1F2A2}"/>
                </a:ext>
              </a:extLst>
            </p:cNvPr>
            <p:cNvSpPr/>
            <p:nvPr/>
          </p:nvSpPr>
          <p:spPr>
            <a:xfrm>
              <a:off x="6674476" y="980026"/>
              <a:ext cx="1319412" cy="1663378"/>
            </a:xfrm>
            <a:custGeom>
              <a:avLst/>
              <a:gdLst>
                <a:gd name="connsiteX0" fmla="*/ 56149 w 1978947"/>
                <a:gd name="connsiteY0" fmla="*/ 265800 h 2483180"/>
                <a:gd name="connsiteX1" fmla="*/ 132349 w 1978947"/>
                <a:gd name="connsiteY1" fmla="*/ 166740 h 2483180"/>
                <a:gd name="connsiteX2" fmla="*/ 117109 w 1978947"/>
                <a:gd name="connsiteY2" fmla="*/ 2208900 h 2483180"/>
                <a:gd name="connsiteX3" fmla="*/ 1793509 w 1978947"/>
                <a:gd name="connsiteY3" fmla="*/ 2231760 h 2483180"/>
                <a:gd name="connsiteX4" fmla="*/ 1862089 w 1978947"/>
                <a:gd name="connsiteY4" fmla="*/ 75300 h 2483180"/>
                <a:gd name="connsiteX0" fmla="*/ 56149 w 1978947"/>
                <a:gd name="connsiteY0" fmla="*/ 265800 h 2483180"/>
                <a:gd name="connsiteX1" fmla="*/ 132349 w 1978947"/>
                <a:gd name="connsiteY1" fmla="*/ 166740 h 2483180"/>
                <a:gd name="connsiteX2" fmla="*/ 117109 w 1978947"/>
                <a:gd name="connsiteY2" fmla="*/ 2208900 h 2483180"/>
                <a:gd name="connsiteX3" fmla="*/ 1793509 w 1978947"/>
                <a:gd name="connsiteY3" fmla="*/ 2231760 h 2483180"/>
                <a:gd name="connsiteX4" fmla="*/ 1862089 w 1978947"/>
                <a:gd name="connsiteY4" fmla="*/ 75300 h 2483180"/>
                <a:gd name="connsiteX0" fmla="*/ 56149 w 1978947"/>
                <a:gd name="connsiteY0" fmla="*/ 265800 h 2483180"/>
                <a:gd name="connsiteX1" fmla="*/ 132349 w 1978947"/>
                <a:gd name="connsiteY1" fmla="*/ 166740 h 2483180"/>
                <a:gd name="connsiteX2" fmla="*/ 117109 w 1978947"/>
                <a:gd name="connsiteY2" fmla="*/ 2208900 h 2483180"/>
                <a:gd name="connsiteX3" fmla="*/ 1793509 w 1978947"/>
                <a:gd name="connsiteY3" fmla="*/ 2231760 h 2483180"/>
                <a:gd name="connsiteX4" fmla="*/ 1862089 w 1978947"/>
                <a:gd name="connsiteY4" fmla="*/ 75300 h 2483180"/>
                <a:gd name="connsiteX0" fmla="*/ 56149 w 1978947"/>
                <a:gd name="connsiteY0" fmla="*/ 265800 h 2483180"/>
                <a:gd name="connsiteX1" fmla="*/ 132349 w 1978947"/>
                <a:gd name="connsiteY1" fmla="*/ 166740 h 2483180"/>
                <a:gd name="connsiteX2" fmla="*/ 117109 w 1978947"/>
                <a:gd name="connsiteY2" fmla="*/ 2208900 h 2483180"/>
                <a:gd name="connsiteX3" fmla="*/ 1793509 w 1978947"/>
                <a:gd name="connsiteY3" fmla="*/ 2231760 h 2483180"/>
                <a:gd name="connsiteX4" fmla="*/ 1862089 w 1978947"/>
                <a:gd name="connsiteY4" fmla="*/ 75300 h 2483180"/>
                <a:gd name="connsiteX0" fmla="*/ 56149 w 1944568"/>
                <a:gd name="connsiteY0" fmla="*/ 265800 h 2483180"/>
                <a:gd name="connsiteX1" fmla="*/ 132349 w 1944568"/>
                <a:gd name="connsiteY1" fmla="*/ 166740 h 2483180"/>
                <a:gd name="connsiteX2" fmla="*/ 117109 w 1944568"/>
                <a:gd name="connsiteY2" fmla="*/ 2208900 h 2483180"/>
                <a:gd name="connsiteX3" fmla="*/ 1793509 w 1944568"/>
                <a:gd name="connsiteY3" fmla="*/ 2231760 h 2483180"/>
                <a:gd name="connsiteX4" fmla="*/ 1862089 w 1944568"/>
                <a:gd name="connsiteY4" fmla="*/ 75300 h 2483180"/>
                <a:gd name="connsiteX0" fmla="*/ 56149 w 2003693"/>
                <a:gd name="connsiteY0" fmla="*/ 265800 h 2487254"/>
                <a:gd name="connsiteX1" fmla="*/ 132349 w 2003693"/>
                <a:gd name="connsiteY1" fmla="*/ 166740 h 2487254"/>
                <a:gd name="connsiteX2" fmla="*/ 117109 w 2003693"/>
                <a:gd name="connsiteY2" fmla="*/ 2208900 h 2487254"/>
                <a:gd name="connsiteX3" fmla="*/ 1877329 w 2003693"/>
                <a:gd name="connsiteY3" fmla="*/ 2239380 h 2487254"/>
                <a:gd name="connsiteX4" fmla="*/ 1862089 w 2003693"/>
                <a:gd name="connsiteY4" fmla="*/ 75300 h 2487254"/>
                <a:gd name="connsiteX0" fmla="*/ 56149 w 1877329"/>
                <a:gd name="connsiteY0" fmla="*/ 265800 h 2487254"/>
                <a:gd name="connsiteX1" fmla="*/ 132349 w 1877329"/>
                <a:gd name="connsiteY1" fmla="*/ 166740 h 2487254"/>
                <a:gd name="connsiteX2" fmla="*/ 117109 w 1877329"/>
                <a:gd name="connsiteY2" fmla="*/ 2208900 h 2487254"/>
                <a:gd name="connsiteX3" fmla="*/ 1877329 w 1877329"/>
                <a:gd name="connsiteY3" fmla="*/ 2239380 h 2487254"/>
                <a:gd name="connsiteX4" fmla="*/ 1862089 w 1877329"/>
                <a:gd name="connsiteY4" fmla="*/ 75300 h 2487254"/>
                <a:gd name="connsiteX0" fmla="*/ 56149 w 1877329"/>
                <a:gd name="connsiteY0" fmla="*/ 265800 h 2369571"/>
                <a:gd name="connsiteX1" fmla="*/ 132349 w 1877329"/>
                <a:gd name="connsiteY1" fmla="*/ 166740 h 2369571"/>
                <a:gd name="connsiteX2" fmla="*/ 117109 w 1877329"/>
                <a:gd name="connsiteY2" fmla="*/ 2208900 h 2369571"/>
                <a:gd name="connsiteX3" fmla="*/ 1877329 w 1877329"/>
                <a:gd name="connsiteY3" fmla="*/ 2239380 h 2369571"/>
                <a:gd name="connsiteX4" fmla="*/ 1862089 w 1877329"/>
                <a:gd name="connsiteY4" fmla="*/ 75300 h 2369571"/>
                <a:gd name="connsiteX0" fmla="*/ 56149 w 1877329"/>
                <a:gd name="connsiteY0" fmla="*/ 265800 h 2239380"/>
                <a:gd name="connsiteX1" fmla="*/ 132349 w 1877329"/>
                <a:gd name="connsiteY1" fmla="*/ 166740 h 2239380"/>
                <a:gd name="connsiteX2" fmla="*/ 117109 w 1877329"/>
                <a:gd name="connsiteY2" fmla="*/ 2208900 h 2239380"/>
                <a:gd name="connsiteX3" fmla="*/ 1877329 w 1877329"/>
                <a:gd name="connsiteY3" fmla="*/ 2239380 h 2239380"/>
                <a:gd name="connsiteX4" fmla="*/ 1862089 w 1877329"/>
                <a:gd name="connsiteY4" fmla="*/ 75300 h 2239380"/>
                <a:gd name="connsiteX0" fmla="*/ 0 w 1821180"/>
                <a:gd name="connsiteY0" fmla="*/ 265800 h 2239380"/>
                <a:gd name="connsiteX1" fmla="*/ 76200 w 1821180"/>
                <a:gd name="connsiteY1" fmla="*/ 166740 h 2239380"/>
                <a:gd name="connsiteX2" fmla="*/ 60960 w 1821180"/>
                <a:gd name="connsiteY2" fmla="*/ 2208900 h 2239380"/>
                <a:gd name="connsiteX3" fmla="*/ 1821180 w 1821180"/>
                <a:gd name="connsiteY3" fmla="*/ 2239380 h 2239380"/>
                <a:gd name="connsiteX4" fmla="*/ 1805940 w 1821180"/>
                <a:gd name="connsiteY4" fmla="*/ 75300 h 2239380"/>
                <a:gd name="connsiteX0" fmla="*/ 0 w 1821180"/>
                <a:gd name="connsiteY0" fmla="*/ 265800 h 2248128"/>
                <a:gd name="connsiteX1" fmla="*/ 76200 w 1821180"/>
                <a:gd name="connsiteY1" fmla="*/ 166740 h 2248128"/>
                <a:gd name="connsiteX2" fmla="*/ 70485 w 1821180"/>
                <a:gd name="connsiteY2" fmla="*/ 2237475 h 2248128"/>
                <a:gd name="connsiteX3" fmla="*/ 1821180 w 1821180"/>
                <a:gd name="connsiteY3" fmla="*/ 2239380 h 2248128"/>
                <a:gd name="connsiteX4" fmla="*/ 1805940 w 1821180"/>
                <a:gd name="connsiteY4" fmla="*/ 75300 h 2248128"/>
                <a:gd name="connsiteX0" fmla="*/ 0 w 1821180"/>
                <a:gd name="connsiteY0" fmla="*/ 265800 h 2239380"/>
                <a:gd name="connsiteX1" fmla="*/ 76200 w 1821180"/>
                <a:gd name="connsiteY1" fmla="*/ 166740 h 2239380"/>
                <a:gd name="connsiteX2" fmla="*/ 70485 w 1821180"/>
                <a:gd name="connsiteY2" fmla="*/ 2237475 h 2239380"/>
                <a:gd name="connsiteX3" fmla="*/ 1821180 w 1821180"/>
                <a:gd name="connsiteY3" fmla="*/ 2239380 h 2239380"/>
                <a:gd name="connsiteX4" fmla="*/ 1805940 w 1821180"/>
                <a:gd name="connsiteY4" fmla="*/ 75300 h 2239380"/>
                <a:gd name="connsiteX0" fmla="*/ 0 w 1821180"/>
                <a:gd name="connsiteY0" fmla="*/ 342674 h 2316254"/>
                <a:gd name="connsiteX1" fmla="*/ 76200 w 1821180"/>
                <a:gd name="connsiteY1" fmla="*/ 138839 h 2316254"/>
                <a:gd name="connsiteX2" fmla="*/ 70485 w 1821180"/>
                <a:gd name="connsiteY2" fmla="*/ 2314349 h 2316254"/>
                <a:gd name="connsiteX3" fmla="*/ 1821180 w 1821180"/>
                <a:gd name="connsiteY3" fmla="*/ 2316254 h 2316254"/>
                <a:gd name="connsiteX4" fmla="*/ 1805940 w 1821180"/>
                <a:gd name="connsiteY4" fmla="*/ 152174 h 2316254"/>
                <a:gd name="connsiteX0" fmla="*/ 0 w 2002155"/>
                <a:gd name="connsiteY0" fmla="*/ 338997 h 2317340"/>
                <a:gd name="connsiteX1" fmla="*/ 257175 w 2002155"/>
                <a:gd name="connsiteY1" fmla="*/ 139925 h 2317340"/>
                <a:gd name="connsiteX2" fmla="*/ 251460 w 2002155"/>
                <a:gd name="connsiteY2" fmla="*/ 2315435 h 2317340"/>
                <a:gd name="connsiteX3" fmla="*/ 2002155 w 2002155"/>
                <a:gd name="connsiteY3" fmla="*/ 2317340 h 2317340"/>
                <a:gd name="connsiteX4" fmla="*/ 1986915 w 2002155"/>
                <a:gd name="connsiteY4" fmla="*/ 153260 h 2317340"/>
                <a:gd name="connsiteX0" fmla="*/ 0 w 2002155"/>
                <a:gd name="connsiteY0" fmla="*/ 269561 h 2247904"/>
                <a:gd name="connsiteX1" fmla="*/ 257175 w 2002155"/>
                <a:gd name="connsiteY1" fmla="*/ 70489 h 2247904"/>
                <a:gd name="connsiteX2" fmla="*/ 251460 w 2002155"/>
                <a:gd name="connsiteY2" fmla="*/ 2245999 h 2247904"/>
                <a:gd name="connsiteX3" fmla="*/ 2002155 w 2002155"/>
                <a:gd name="connsiteY3" fmla="*/ 2247904 h 2247904"/>
                <a:gd name="connsiteX4" fmla="*/ 1986915 w 2002155"/>
                <a:gd name="connsiteY4" fmla="*/ 83824 h 2247904"/>
                <a:gd name="connsiteX0" fmla="*/ 0 w 1968818"/>
                <a:gd name="connsiteY0" fmla="*/ 262089 h 2249957"/>
                <a:gd name="connsiteX1" fmla="*/ 223838 w 1968818"/>
                <a:gd name="connsiteY1" fmla="*/ 72542 h 2249957"/>
                <a:gd name="connsiteX2" fmla="*/ 218123 w 1968818"/>
                <a:gd name="connsiteY2" fmla="*/ 2248052 h 2249957"/>
                <a:gd name="connsiteX3" fmla="*/ 1968818 w 1968818"/>
                <a:gd name="connsiteY3" fmla="*/ 2249957 h 2249957"/>
                <a:gd name="connsiteX4" fmla="*/ 1953578 w 1968818"/>
                <a:gd name="connsiteY4" fmla="*/ 85877 h 2249957"/>
                <a:gd name="connsiteX0" fmla="*/ 0 w 1973581"/>
                <a:gd name="connsiteY0" fmla="*/ 213006 h 2267549"/>
                <a:gd name="connsiteX1" fmla="*/ 228601 w 1973581"/>
                <a:gd name="connsiteY1" fmla="*/ 90134 h 2267549"/>
                <a:gd name="connsiteX2" fmla="*/ 222886 w 1973581"/>
                <a:gd name="connsiteY2" fmla="*/ 2265644 h 2267549"/>
                <a:gd name="connsiteX3" fmla="*/ 1973581 w 1973581"/>
                <a:gd name="connsiteY3" fmla="*/ 2267549 h 2267549"/>
                <a:gd name="connsiteX4" fmla="*/ 1958341 w 1973581"/>
                <a:gd name="connsiteY4" fmla="*/ 103469 h 2267549"/>
                <a:gd name="connsiteX0" fmla="*/ 0 w 1973581"/>
                <a:gd name="connsiteY0" fmla="*/ 195480 h 2250023"/>
                <a:gd name="connsiteX1" fmla="*/ 228601 w 1973581"/>
                <a:gd name="connsiteY1" fmla="*/ 72608 h 2250023"/>
                <a:gd name="connsiteX2" fmla="*/ 222886 w 1973581"/>
                <a:gd name="connsiteY2" fmla="*/ 2248118 h 2250023"/>
                <a:gd name="connsiteX3" fmla="*/ 1973581 w 1973581"/>
                <a:gd name="connsiteY3" fmla="*/ 2250023 h 2250023"/>
                <a:gd name="connsiteX4" fmla="*/ 1958341 w 1973581"/>
                <a:gd name="connsiteY4" fmla="*/ 85943 h 2250023"/>
                <a:gd name="connsiteX0" fmla="*/ 0 w 1964056"/>
                <a:gd name="connsiteY0" fmla="*/ 195480 h 2250023"/>
                <a:gd name="connsiteX1" fmla="*/ 228601 w 1964056"/>
                <a:gd name="connsiteY1" fmla="*/ 72608 h 2250023"/>
                <a:gd name="connsiteX2" fmla="*/ 222886 w 1964056"/>
                <a:gd name="connsiteY2" fmla="*/ 2248118 h 2250023"/>
                <a:gd name="connsiteX3" fmla="*/ 1964056 w 1964056"/>
                <a:gd name="connsiteY3" fmla="*/ 2250023 h 2250023"/>
                <a:gd name="connsiteX4" fmla="*/ 1958341 w 1964056"/>
                <a:gd name="connsiteY4" fmla="*/ 85943 h 2250023"/>
                <a:gd name="connsiteX0" fmla="*/ 0 w 1966757"/>
                <a:gd name="connsiteY0" fmla="*/ 195480 h 2250023"/>
                <a:gd name="connsiteX1" fmla="*/ 228601 w 1966757"/>
                <a:gd name="connsiteY1" fmla="*/ 72608 h 2250023"/>
                <a:gd name="connsiteX2" fmla="*/ 222886 w 1966757"/>
                <a:gd name="connsiteY2" fmla="*/ 2248118 h 2250023"/>
                <a:gd name="connsiteX3" fmla="*/ 1964056 w 1966757"/>
                <a:gd name="connsiteY3" fmla="*/ 2250023 h 2250023"/>
                <a:gd name="connsiteX4" fmla="*/ 1958341 w 1966757"/>
                <a:gd name="connsiteY4" fmla="*/ 85943 h 2250023"/>
                <a:gd name="connsiteX0" fmla="*/ 0 w 1852457"/>
                <a:gd name="connsiteY0" fmla="*/ 137159 h 2274252"/>
                <a:gd name="connsiteX1" fmla="*/ 114301 w 1852457"/>
                <a:gd name="connsiteY1" fmla="*/ 96837 h 2274252"/>
                <a:gd name="connsiteX2" fmla="*/ 108586 w 1852457"/>
                <a:gd name="connsiteY2" fmla="*/ 2272347 h 2274252"/>
                <a:gd name="connsiteX3" fmla="*/ 1849756 w 1852457"/>
                <a:gd name="connsiteY3" fmla="*/ 2274252 h 2274252"/>
                <a:gd name="connsiteX4" fmla="*/ 1844041 w 1852457"/>
                <a:gd name="connsiteY4" fmla="*/ 110172 h 2274252"/>
                <a:gd name="connsiteX0" fmla="*/ 0 w 1852457"/>
                <a:gd name="connsiteY0" fmla="*/ 123163 h 2260256"/>
                <a:gd name="connsiteX1" fmla="*/ 114301 w 1852457"/>
                <a:gd name="connsiteY1" fmla="*/ 82841 h 2260256"/>
                <a:gd name="connsiteX2" fmla="*/ 108586 w 1852457"/>
                <a:gd name="connsiteY2" fmla="*/ 2258351 h 2260256"/>
                <a:gd name="connsiteX3" fmla="*/ 1849756 w 1852457"/>
                <a:gd name="connsiteY3" fmla="*/ 2260256 h 2260256"/>
                <a:gd name="connsiteX4" fmla="*/ 1844041 w 1852457"/>
                <a:gd name="connsiteY4" fmla="*/ 96176 h 2260256"/>
                <a:gd name="connsiteX0" fmla="*/ 7825 w 1860282"/>
                <a:gd name="connsiteY0" fmla="*/ 117450 h 2254543"/>
                <a:gd name="connsiteX1" fmla="*/ 122126 w 1860282"/>
                <a:gd name="connsiteY1" fmla="*/ 77128 h 2254543"/>
                <a:gd name="connsiteX2" fmla="*/ 116411 w 1860282"/>
                <a:gd name="connsiteY2" fmla="*/ 2252638 h 2254543"/>
                <a:gd name="connsiteX3" fmla="*/ 1857581 w 1860282"/>
                <a:gd name="connsiteY3" fmla="*/ 2254543 h 2254543"/>
                <a:gd name="connsiteX4" fmla="*/ 1851866 w 1860282"/>
                <a:gd name="connsiteY4" fmla="*/ 90463 h 2254543"/>
                <a:gd name="connsiteX0" fmla="*/ 1215 w 1853672"/>
                <a:gd name="connsiteY0" fmla="*/ 83599 h 2220692"/>
                <a:gd name="connsiteX1" fmla="*/ 115516 w 1853672"/>
                <a:gd name="connsiteY1" fmla="*/ 43277 h 2220692"/>
                <a:gd name="connsiteX2" fmla="*/ 109801 w 1853672"/>
                <a:gd name="connsiteY2" fmla="*/ 2218787 h 2220692"/>
                <a:gd name="connsiteX3" fmla="*/ 1850971 w 1853672"/>
                <a:gd name="connsiteY3" fmla="*/ 2220692 h 2220692"/>
                <a:gd name="connsiteX4" fmla="*/ 1845256 w 1853672"/>
                <a:gd name="connsiteY4" fmla="*/ 56612 h 2220692"/>
                <a:gd name="connsiteX0" fmla="*/ 1434 w 1839604"/>
                <a:gd name="connsiteY0" fmla="*/ 57124 h 2234698"/>
                <a:gd name="connsiteX1" fmla="*/ 101448 w 1839604"/>
                <a:gd name="connsiteY1" fmla="*/ 57283 h 2234698"/>
                <a:gd name="connsiteX2" fmla="*/ 95733 w 1839604"/>
                <a:gd name="connsiteY2" fmla="*/ 2232793 h 2234698"/>
                <a:gd name="connsiteX3" fmla="*/ 1836903 w 1839604"/>
                <a:gd name="connsiteY3" fmla="*/ 2234698 h 2234698"/>
                <a:gd name="connsiteX4" fmla="*/ 1831188 w 1839604"/>
                <a:gd name="connsiteY4" fmla="*/ 70618 h 2234698"/>
                <a:gd name="connsiteX0" fmla="*/ 0 w 1838170"/>
                <a:gd name="connsiteY0" fmla="*/ 65540 h 2243114"/>
                <a:gd name="connsiteX1" fmla="*/ 100014 w 1838170"/>
                <a:gd name="connsiteY1" fmla="*/ 65699 h 2243114"/>
                <a:gd name="connsiteX2" fmla="*/ 94299 w 1838170"/>
                <a:gd name="connsiteY2" fmla="*/ 2241209 h 2243114"/>
                <a:gd name="connsiteX3" fmla="*/ 1835469 w 1838170"/>
                <a:gd name="connsiteY3" fmla="*/ 2243114 h 2243114"/>
                <a:gd name="connsiteX4" fmla="*/ 1829754 w 1838170"/>
                <a:gd name="connsiteY4" fmla="*/ 79034 h 2243114"/>
                <a:gd name="connsiteX0" fmla="*/ 0 w 1838170"/>
                <a:gd name="connsiteY0" fmla="*/ 66450 h 2244024"/>
                <a:gd name="connsiteX1" fmla="*/ 100014 w 1838170"/>
                <a:gd name="connsiteY1" fmla="*/ 66609 h 2244024"/>
                <a:gd name="connsiteX2" fmla="*/ 94299 w 1838170"/>
                <a:gd name="connsiteY2" fmla="*/ 2242119 h 2244024"/>
                <a:gd name="connsiteX3" fmla="*/ 1835469 w 1838170"/>
                <a:gd name="connsiteY3" fmla="*/ 2244024 h 2244024"/>
                <a:gd name="connsiteX4" fmla="*/ 1829754 w 1838170"/>
                <a:gd name="connsiteY4" fmla="*/ 79944 h 2244024"/>
                <a:gd name="connsiteX0" fmla="*/ 0 w 1838170"/>
                <a:gd name="connsiteY0" fmla="*/ 66450 h 2244024"/>
                <a:gd name="connsiteX1" fmla="*/ 100014 w 1838170"/>
                <a:gd name="connsiteY1" fmla="*/ 66609 h 2244024"/>
                <a:gd name="connsiteX2" fmla="*/ 94299 w 1838170"/>
                <a:gd name="connsiteY2" fmla="*/ 2242119 h 2244024"/>
                <a:gd name="connsiteX3" fmla="*/ 1835469 w 1838170"/>
                <a:gd name="connsiteY3" fmla="*/ 2244024 h 2244024"/>
                <a:gd name="connsiteX4" fmla="*/ 1829754 w 1838170"/>
                <a:gd name="connsiteY4" fmla="*/ 6126 h 2244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8170" h="2244024">
                  <a:moveTo>
                    <a:pt x="0" y="66450"/>
                  </a:moveTo>
                  <a:cubicBezTo>
                    <a:pt x="2063" y="-18004"/>
                    <a:pt x="101760" y="-26259"/>
                    <a:pt x="100014" y="66609"/>
                  </a:cubicBezTo>
                  <a:cubicBezTo>
                    <a:pt x="110174" y="390459"/>
                    <a:pt x="99379" y="1852229"/>
                    <a:pt x="94299" y="2242119"/>
                  </a:cubicBezTo>
                  <a:lnTo>
                    <a:pt x="1835469" y="2244024"/>
                  </a:lnTo>
                  <a:cubicBezTo>
                    <a:pt x="1842454" y="1776029"/>
                    <a:pt x="1834199" y="975136"/>
                    <a:pt x="1829754" y="6126"/>
                  </a:cubicBez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26" name="Group 125" descr="Results table icon.">
            <a:extLst>
              <a:ext uri="{FF2B5EF4-FFF2-40B4-BE49-F238E27FC236}">
                <a16:creationId xmlns:a16="http://schemas.microsoft.com/office/drawing/2014/main" id="{CB840E55-15F2-FB1C-36CF-812B627CCE1F}"/>
              </a:ext>
            </a:extLst>
          </p:cNvPr>
          <p:cNvGrpSpPr/>
          <p:nvPr/>
        </p:nvGrpSpPr>
        <p:grpSpPr>
          <a:xfrm>
            <a:off x="6934077" y="3560388"/>
            <a:ext cx="774891" cy="710942"/>
            <a:chOff x="10472150" y="6178006"/>
            <a:chExt cx="588226" cy="524189"/>
          </a:xfrm>
        </p:grpSpPr>
        <p:grpSp>
          <p:nvGrpSpPr>
            <p:cNvPr id="127" name="Group 126">
              <a:extLst>
                <a:ext uri="{FF2B5EF4-FFF2-40B4-BE49-F238E27FC236}">
                  <a16:creationId xmlns:a16="http://schemas.microsoft.com/office/drawing/2014/main" id="{4A83756B-C8A1-8785-4F33-F390F0FCD9C5}"/>
                </a:ext>
              </a:extLst>
            </p:cNvPr>
            <p:cNvGrpSpPr/>
            <p:nvPr/>
          </p:nvGrpSpPr>
          <p:grpSpPr>
            <a:xfrm>
              <a:off x="10472150" y="6178006"/>
              <a:ext cx="412932" cy="524189"/>
              <a:chOff x="6714701" y="4669178"/>
              <a:chExt cx="749300" cy="882536"/>
            </a:xfrm>
          </p:grpSpPr>
          <p:sp>
            <p:nvSpPr>
              <p:cNvPr id="132" name="Rectangle 131">
                <a:extLst>
                  <a:ext uri="{FF2B5EF4-FFF2-40B4-BE49-F238E27FC236}">
                    <a16:creationId xmlns:a16="http://schemas.microsoft.com/office/drawing/2014/main" id="{620F51C3-0310-DBA4-CB27-FFBB46A5E922}"/>
                  </a:ext>
                </a:extLst>
              </p:cNvPr>
              <p:cNvSpPr/>
              <p:nvPr/>
            </p:nvSpPr>
            <p:spPr>
              <a:xfrm>
                <a:off x="6714701" y="4669178"/>
                <a:ext cx="749300" cy="882536"/>
              </a:xfrm>
              <a:prstGeom prst="rect">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a:t>
                </a:r>
              </a:p>
            </p:txBody>
          </p:sp>
          <p:grpSp>
            <p:nvGrpSpPr>
              <p:cNvPr id="133" name="Group 132">
                <a:extLst>
                  <a:ext uri="{FF2B5EF4-FFF2-40B4-BE49-F238E27FC236}">
                    <a16:creationId xmlns:a16="http://schemas.microsoft.com/office/drawing/2014/main" id="{86185048-9912-97A4-F728-82AD0D7EEADF}"/>
                  </a:ext>
                </a:extLst>
              </p:cNvPr>
              <p:cNvGrpSpPr/>
              <p:nvPr/>
            </p:nvGrpSpPr>
            <p:grpSpPr>
              <a:xfrm>
                <a:off x="6807099" y="4755724"/>
                <a:ext cx="577043" cy="178593"/>
                <a:chOff x="6807100" y="4755724"/>
                <a:chExt cx="483600" cy="178593"/>
              </a:xfrm>
            </p:grpSpPr>
            <p:sp>
              <p:nvSpPr>
                <p:cNvPr id="150" name="Rectangle 149">
                  <a:extLst>
                    <a:ext uri="{FF2B5EF4-FFF2-40B4-BE49-F238E27FC236}">
                      <a16:creationId xmlns:a16="http://schemas.microsoft.com/office/drawing/2014/main" id="{5643AC78-A164-A097-491E-29EDC3EA2A29}"/>
                    </a:ext>
                  </a:extLst>
                </p:cNvPr>
                <p:cNvSpPr/>
                <p:nvPr/>
              </p:nvSpPr>
              <p:spPr>
                <a:xfrm>
                  <a:off x="6807100" y="4755724"/>
                  <a:ext cx="238437" cy="178593"/>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1" name="Rectangle 150">
                  <a:extLst>
                    <a:ext uri="{FF2B5EF4-FFF2-40B4-BE49-F238E27FC236}">
                      <a16:creationId xmlns:a16="http://schemas.microsoft.com/office/drawing/2014/main" id="{3753B5AB-8063-9952-FD96-65AD541CB6A6}"/>
                    </a:ext>
                  </a:extLst>
                </p:cNvPr>
                <p:cNvSpPr/>
                <p:nvPr/>
              </p:nvSpPr>
              <p:spPr>
                <a:xfrm>
                  <a:off x="7052263" y="4755724"/>
                  <a:ext cx="238437" cy="178593"/>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134" name="Group 133">
                <a:extLst>
                  <a:ext uri="{FF2B5EF4-FFF2-40B4-BE49-F238E27FC236}">
                    <a16:creationId xmlns:a16="http://schemas.microsoft.com/office/drawing/2014/main" id="{9BE6C86A-64A6-0931-B3F1-601AF1ADF008}"/>
                  </a:ext>
                </a:extLst>
              </p:cNvPr>
              <p:cNvGrpSpPr/>
              <p:nvPr/>
            </p:nvGrpSpPr>
            <p:grpSpPr>
              <a:xfrm>
                <a:off x="6807099" y="4937371"/>
                <a:ext cx="577043" cy="112741"/>
                <a:chOff x="6807100" y="4755724"/>
                <a:chExt cx="483600" cy="178596"/>
              </a:xfrm>
            </p:grpSpPr>
            <p:sp>
              <p:nvSpPr>
                <p:cNvPr id="148" name="Rectangle 147">
                  <a:extLst>
                    <a:ext uri="{FF2B5EF4-FFF2-40B4-BE49-F238E27FC236}">
                      <a16:creationId xmlns:a16="http://schemas.microsoft.com/office/drawing/2014/main" id="{2CAB1E60-C740-8FD3-F1B2-0FADA4EA25FE}"/>
                    </a:ext>
                  </a:extLst>
                </p:cNvPr>
                <p:cNvSpPr/>
                <p:nvPr/>
              </p:nvSpPr>
              <p:spPr>
                <a:xfrm>
                  <a:off x="6807100" y="4755724"/>
                  <a:ext cx="238437" cy="178593"/>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9" name="Rectangle 148">
                  <a:extLst>
                    <a:ext uri="{FF2B5EF4-FFF2-40B4-BE49-F238E27FC236}">
                      <a16:creationId xmlns:a16="http://schemas.microsoft.com/office/drawing/2014/main" id="{5451539E-DB6C-B201-60FC-B7156C747B8D}"/>
                    </a:ext>
                  </a:extLst>
                </p:cNvPr>
                <p:cNvSpPr/>
                <p:nvPr/>
              </p:nvSpPr>
              <p:spPr>
                <a:xfrm>
                  <a:off x="7052263" y="4755727"/>
                  <a:ext cx="238437" cy="178593"/>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135" name="Group 134">
                <a:extLst>
                  <a:ext uri="{FF2B5EF4-FFF2-40B4-BE49-F238E27FC236}">
                    <a16:creationId xmlns:a16="http://schemas.microsoft.com/office/drawing/2014/main" id="{28ACB0AD-D4CC-664C-C2AA-9C4D185138B9}"/>
                  </a:ext>
                </a:extLst>
              </p:cNvPr>
              <p:cNvGrpSpPr/>
              <p:nvPr/>
            </p:nvGrpSpPr>
            <p:grpSpPr>
              <a:xfrm>
                <a:off x="6807099" y="5054075"/>
                <a:ext cx="577043" cy="112741"/>
                <a:chOff x="6807100" y="4755724"/>
                <a:chExt cx="483600" cy="178596"/>
              </a:xfrm>
            </p:grpSpPr>
            <p:sp>
              <p:nvSpPr>
                <p:cNvPr id="146" name="Rectangle 145">
                  <a:extLst>
                    <a:ext uri="{FF2B5EF4-FFF2-40B4-BE49-F238E27FC236}">
                      <a16:creationId xmlns:a16="http://schemas.microsoft.com/office/drawing/2014/main" id="{C8E82778-BBFE-73C0-7E5D-F6444F2CD57A}"/>
                    </a:ext>
                  </a:extLst>
                </p:cNvPr>
                <p:cNvSpPr/>
                <p:nvPr/>
              </p:nvSpPr>
              <p:spPr>
                <a:xfrm>
                  <a:off x="6807100" y="4755724"/>
                  <a:ext cx="238437" cy="178593"/>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7" name="Rectangle 146">
                  <a:extLst>
                    <a:ext uri="{FF2B5EF4-FFF2-40B4-BE49-F238E27FC236}">
                      <a16:creationId xmlns:a16="http://schemas.microsoft.com/office/drawing/2014/main" id="{E6C5492A-7C63-DA2E-82AA-655F818E88A7}"/>
                    </a:ext>
                  </a:extLst>
                </p:cNvPr>
                <p:cNvSpPr/>
                <p:nvPr/>
              </p:nvSpPr>
              <p:spPr>
                <a:xfrm>
                  <a:off x="7052263" y="4755727"/>
                  <a:ext cx="238437" cy="178593"/>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136" name="Group 135">
                <a:extLst>
                  <a:ext uri="{FF2B5EF4-FFF2-40B4-BE49-F238E27FC236}">
                    <a16:creationId xmlns:a16="http://schemas.microsoft.com/office/drawing/2014/main" id="{70BDD504-0F6A-06AF-D9C0-E6FCF707FFF0}"/>
                  </a:ext>
                </a:extLst>
              </p:cNvPr>
              <p:cNvGrpSpPr/>
              <p:nvPr/>
            </p:nvGrpSpPr>
            <p:grpSpPr>
              <a:xfrm>
                <a:off x="6807099" y="5171037"/>
                <a:ext cx="577043" cy="112741"/>
                <a:chOff x="6807100" y="4755724"/>
                <a:chExt cx="483600" cy="178596"/>
              </a:xfrm>
            </p:grpSpPr>
            <p:sp>
              <p:nvSpPr>
                <p:cNvPr id="144" name="Rectangle 143">
                  <a:extLst>
                    <a:ext uri="{FF2B5EF4-FFF2-40B4-BE49-F238E27FC236}">
                      <a16:creationId xmlns:a16="http://schemas.microsoft.com/office/drawing/2014/main" id="{9689EB75-E678-7755-628A-B3C23CB31B50}"/>
                    </a:ext>
                  </a:extLst>
                </p:cNvPr>
                <p:cNvSpPr/>
                <p:nvPr/>
              </p:nvSpPr>
              <p:spPr>
                <a:xfrm>
                  <a:off x="6807100" y="4755724"/>
                  <a:ext cx="238437" cy="178593"/>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5" name="Rectangle 144">
                  <a:extLst>
                    <a:ext uri="{FF2B5EF4-FFF2-40B4-BE49-F238E27FC236}">
                      <a16:creationId xmlns:a16="http://schemas.microsoft.com/office/drawing/2014/main" id="{5C0F1E92-582A-9E94-9960-7279BD64053D}"/>
                    </a:ext>
                  </a:extLst>
                </p:cNvPr>
                <p:cNvSpPr/>
                <p:nvPr/>
              </p:nvSpPr>
              <p:spPr>
                <a:xfrm>
                  <a:off x="7052263" y="4755727"/>
                  <a:ext cx="238437" cy="178593"/>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137" name="Group 136">
                <a:extLst>
                  <a:ext uri="{FF2B5EF4-FFF2-40B4-BE49-F238E27FC236}">
                    <a16:creationId xmlns:a16="http://schemas.microsoft.com/office/drawing/2014/main" id="{FE90DD5A-5D3E-93A6-9623-54C2176290BF}"/>
                  </a:ext>
                </a:extLst>
              </p:cNvPr>
              <p:cNvGrpSpPr/>
              <p:nvPr/>
            </p:nvGrpSpPr>
            <p:grpSpPr>
              <a:xfrm>
                <a:off x="6807099" y="5287741"/>
                <a:ext cx="577043" cy="112741"/>
                <a:chOff x="6807100" y="4755724"/>
                <a:chExt cx="483600" cy="178596"/>
              </a:xfrm>
            </p:grpSpPr>
            <p:sp>
              <p:nvSpPr>
                <p:cNvPr id="142" name="Rectangle 141">
                  <a:extLst>
                    <a:ext uri="{FF2B5EF4-FFF2-40B4-BE49-F238E27FC236}">
                      <a16:creationId xmlns:a16="http://schemas.microsoft.com/office/drawing/2014/main" id="{4447267A-BD66-91F5-07CA-FC188C24C9DC}"/>
                    </a:ext>
                  </a:extLst>
                </p:cNvPr>
                <p:cNvSpPr/>
                <p:nvPr/>
              </p:nvSpPr>
              <p:spPr>
                <a:xfrm>
                  <a:off x="6807100" y="4755724"/>
                  <a:ext cx="238437" cy="178593"/>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3" name="Rectangle 142">
                  <a:extLst>
                    <a:ext uri="{FF2B5EF4-FFF2-40B4-BE49-F238E27FC236}">
                      <a16:creationId xmlns:a16="http://schemas.microsoft.com/office/drawing/2014/main" id="{2632076C-7028-8498-5639-162991A8C1C3}"/>
                    </a:ext>
                  </a:extLst>
                </p:cNvPr>
                <p:cNvSpPr/>
                <p:nvPr/>
              </p:nvSpPr>
              <p:spPr>
                <a:xfrm>
                  <a:off x="7052263" y="4755727"/>
                  <a:ext cx="238437" cy="178593"/>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138" name="Freeform: Shape 137">
                <a:extLst>
                  <a:ext uri="{FF2B5EF4-FFF2-40B4-BE49-F238E27FC236}">
                    <a16:creationId xmlns:a16="http://schemas.microsoft.com/office/drawing/2014/main" id="{82A3C6DB-675C-DFCF-CD54-BD7376DADA0E}"/>
                  </a:ext>
                </a:extLst>
              </p:cNvPr>
              <p:cNvSpPr/>
              <p:nvPr/>
            </p:nvSpPr>
            <p:spPr>
              <a:xfrm>
                <a:off x="6851826" y="4800600"/>
                <a:ext cx="194860" cy="111191"/>
              </a:xfrm>
              <a:custGeom>
                <a:avLst/>
                <a:gdLst>
                  <a:gd name="connsiteX0" fmla="*/ 20688 w 194860"/>
                  <a:gd name="connsiteY0" fmla="*/ 7257 h 111191"/>
                  <a:gd name="connsiteX1" fmla="*/ 17060 w 194860"/>
                  <a:gd name="connsiteY1" fmla="*/ 30843 h 111191"/>
                  <a:gd name="connsiteX2" fmla="*/ 15245 w 194860"/>
                  <a:gd name="connsiteY2" fmla="*/ 36286 h 111191"/>
                  <a:gd name="connsiteX3" fmla="*/ 13431 w 194860"/>
                  <a:gd name="connsiteY3" fmla="*/ 45357 h 111191"/>
                  <a:gd name="connsiteX4" fmla="*/ 11617 w 194860"/>
                  <a:gd name="connsiteY4" fmla="*/ 50800 h 111191"/>
                  <a:gd name="connsiteX5" fmla="*/ 9803 w 194860"/>
                  <a:gd name="connsiteY5" fmla="*/ 58057 h 111191"/>
                  <a:gd name="connsiteX6" fmla="*/ 2545 w 194860"/>
                  <a:gd name="connsiteY6" fmla="*/ 74386 h 111191"/>
                  <a:gd name="connsiteX7" fmla="*/ 731 w 194860"/>
                  <a:gd name="connsiteY7" fmla="*/ 87086 h 111191"/>
                  <a:gd name="connsiteX8" fmla="*/ 7988 w 194860"/>
                  <a:gd name="connsiteY8" fmla="*/ 83457 h 111191"/>
                  <a:gd name="connsiteX9" fmla="*/ 27945 w 194860"/>
                  <a:gd name="connsiteY9" fmla="*/ 67129 h 111191"/>
                  <a:gd name="connsiteX10" fmla="*/ 31574 w 194860"/>
                  <a:gd name="connsiteY10" fmla="*/ 61686 h 111191"/>
                  <a:gd name="connsiteX11" fmla="*/ 33388 w 194860"/>
                  <a:gd name="connsiteY11" fmla="*/ 56243 h 111191"/>
                  <a:gd name="connsiteX12" fmla="*/ 37017 w 194860"/>
                  <a:gd name="connsiteY12" fmla="*/ 50800 h 111191"/>
                  <a:gd name="connsiteX13" fmla="*/ 40645 w 194860"/>
                  <a:gd name="connsiteY13" fmla="*/ 34471 h 111191"/>
                  <a:gd name="connsiteX14" fmla="*/ 46088 w 194860"/>
                  <a:gd name="connsiteY14" fmla="*/ 30843 h 111191"/>
                  <a:gd name="connsiteX15" fmla="*/ 49717 w 194860"/>
                  <a:gd name="connsiteY15" fmla="*/ 59871 h 111191"/>
                  <a:gd name="connsiteX16" fmla="*/ 51531 w 194860"/>
                  <a:gd name="connsiteY16" fmla="*/ 67129 h 111191"/>
                  <a:gd name="connsiteX17" fmla="*/ 56974 w 194860"/>
                  <a:gd name="connsiteY17" fmla="*/ 68943 h 111191"/>
                  <a:gd name="connsiteX18" fmla="*/ 69674 w 194860"/>
                  <a:gd name="connsiteY18" fmla="*/ 52614 h 111191"/>
                  <a:gd name="connsiteX19" fmla="*/ 87817 w 194860"/>
                  <a:gd name="connsiteY19" fmla="*/ 32657 h 111191"/>
                  <a:gd name="connsiteX20" fmla="*/ 95074 w 194860"/>
                  <a:gd name="connsiteY20" fmla="*/ 27214 h 111191"/>
                  <a:gd name="connsiteX21" fmla="*/ 98703 w 194860"/>
                  <a:gd name="connsiteY21" fmla="*/ 32657 h 111191"/>
                  <a:gd name="connsiteX22" fmla="*/ 100517 w 194860"/>
                  <a:gd name="connsiteY22" fmla="*/ 38100 h 111191"/>
                  <a:gd name="connsiteX23" fmla="*/ 107774 w 194860"/>
                  <a:gd name="connsiteY23" fmla="*/ 34471 h 111191"/>
                  <a:gd name="connsiteX24" fmla="*/ 109588 w 194860"/>
                  <a:gd name="connsiteY24" fmla="*/ 25400 h 111191"/>
                  <a:gd name="connsiteX25" fmla="*/ 113217 w 194860"/>
                  <a:gd name="connsiteY25" fmla="*/ 19957 h 111191"/>
                  <a:gd name="connsiteX26" fmla="*/ 111403 w 194860"/>
                  <a:gd name="connsiteY26" fmla="*/ 52614 h 111191"/>
                  <a:gd name="connsiteX27" fmla="*/ 104145 w 194860"/>
                  <a:gd name="connsiteY27" fmla="*/ 76200 h 111191"/>
                  <a:gd name="connsiteX28" fmla="*/ 102331 w 194860"/>
                  <a:gd name="connsiteY28" fmla="*/ 88900 h 111191"/>
                  <a:gd name="connsiteX29" fmla="*/ 100517 w 194860"/>
                  <a:gd name="connsiteY29" fmla="*/ 97971 h 111191"/>
                  <a:gd name="connsiteX30" fmla="*/ 98703 w 194860"/>
                  <a:gd name="connsiteY30" fmla="*/ 110671 h 111191"/>
                  <a:gd name="connsiteX31" fmla="*/ 104145 w 194860"/>
                  <a:gd name="connsiteY31" fmla="*/ 107043 h 111191"/>
                  <a:gd name="connsiteX32" fmla="*/ 115031 w 194860"/>
                  <a:gd name="connsiteY32" fmla="*/ 88900 h 111191"/>
                  <a:gd name="connsiteX33" fmla="*/ 118660 w 194860"/>
                  <a:gd name="connsiteY33" fmla="*/ 81643 h 111191"/>
                  <a:gd name="connsiteX34" fmla="*/ 127731 w 194860"/>
                  <a:gd name="connsiteY34" fmla="*/ 67129 h 111191"/>
                  <a:gd name="connsiteX35" fmla="*/ 134988 w 194860"/>
                  <a:gd name="connsiteY35" fmla="*/ 54429 h 111191"/>
                  <a:gd name="connsiteX36" fmla="*/ 142245 w 194860"/>
                  <a:gd name="connsiteY36" fmla="*/ 38100 h 111191"/>
                  <a:gd name="connsiteX37" fmla="*/ 145874 w 194860"/>
                  <a:gd name="connsiteY37" fmla="*/ 32657 h 111191"/>
                  <a:gd name="connsiteX38" fmla="*/ 149503 w 194860"/>
                  <a:gd name="connsiteY38" fmla="*/ 18143 h 111191"/>
                  <a:gd name="connsiteX39" fmla="*/ 153131 w 194860"/>
                  <a:gd name="connsiteY39" fmla="*/ 10886 h 111191"/>
                  <a:gd name="connsiteX40" fmla="*/ 154945 w 194860"/>
                  <a:gd name="connsiteY40" fmla="*/ 5443 h 111191"/>
                  <a:gd name="connsiteX41" fmla="*/ 165831 w 194860"/>
                  <a:gd name="connsiteY41" fmla="*/ 0 h 111191"/>
                  <a:gd name="connsiteX42" fmla="*/ 174903 w 194860"/>
                  <a:gd name="connsiteY42" fmla="*/ 1814 h 111191"/>
                  <a:gd name="connsiteX43" fmla="*/ 176717 w 194860"/>
                  <a:gd name="connsiteY43" fmla="*/ 54429 h 111191"/>
                  <a:gd name="connsiteX44" fmla="*/ 178531 w 194860"/>
                  <a:gd name="connsiteY44" fmla="*/ 59871 h 111191"/>
                  <a:gd name="connsiteX45" fmla="*/ 183974 w 194860"/>
                  <a:gd name="connsiteY45" fmla="*/ 47171 h 111191"/>
                  <a:gd name="connsiteX46" fmla="*/ 185788 w 194860"/>
                  <a:gd name="connsiteY46" fmla="*/ 41729 h 111191"/>
                  <a:gd name="connsiteX47" fmla="*/ 194860 w 194860"/>
                  <a:gd name="connsiteY47" fmla="*/ 39914 h 111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94860" h="111191">
                    <a:moveTo>
                      <a:pt x="20688" y="7257"/>
                    </a:moveTo>
                    <a:cubicBezTo>
                      <a:pt x="19588" y="16062"/>
                      <a:pt x="19137" y="22536"/>
                      <a:pt x="17060" y="30843"/>
                    </a:cubicBezTo>
                    <a:cubicBezTo>
                      <a:pt x="16596" y="32698"/>
                      <a:pt x="15709" y="34431"/>
                      <a:pt x="15245" y="36286"/>
                    </a:cubicBezTo>
                    <a:cubicBezTo>
                      <a:pt x="14497" y="39277"/>
                      <a:pt x="14179" y="42366"/>
                      <a:pt x="13431" y="45357"/>
                    </a:cubicBezTo>
                    <a:cubicBezTo>
                      <a:pt x="12967" y="47212"/>
                      <a:pt x="12142" y="48961"/>
                      <a:pt x="11617" y="50800"/>
                    </a:cubicBezTo>
                    <a:cubicBezTo>
                      <a:pt x="10932" y="53198"/>
                      <a:pt x="10591" y="55692"/>
                      <a:pt x="9803" y="58057"/>
                    </a:cubicBezTo>
                    <a:cubicBezTo>
                      <a:pt x="7486" y="65007"/>
                      <a:pt x="5707" y="68063"/>
                      <a:pt x="2545" y="74386"/>
                    </a:cubicBezTo>
                    <a:cubicBezTo>
                      <a:pt x="1940" y="78619"/>
                      <a:pt x="-1469" y="83419"/>
                      <a:pt x="731" y="87086"/>
                    </a:cubicBezTo>
                    <a:cubicBezTo>
                      <a:pt x="2123" y="89405"/>
                      <a:pt x="5738" y="84957"/>
                      <a:pt x="7988" y="83457"/>
                    </a:cubicBezTo>
                    <a:cubicBezTo>
                      <a:pt x="13376" y="79865"/>
                      <a:pt x="22968" y="73101"/>
                      <a:pt x="27945" y="67129"/>
                    </a:cubicBezTo>
                    <a:cubicBezTo>
                      <a:pt x="29341" y="65454"/>
                      <a:pt x="30364" y="63500"/>
                      <a:pt x="31574" y="61686"/>
                    </a:cubicBezTo>
                    <a:cubicBezTo>
                      <a:pt x="32179" y="59872"/>
                      <a:pt x="32533" y="57954"/>
                      <a:pt x="33388" y="56243"/>
                    </a:cubicBezTo>
                    <a:cubicBezTo>
                      <a:pt x="34363" y="54293"/>
                      <a:pt x="36251" y="52842"/>
                      <a:pt x="37017" y="50800"/>
                    </a:cubicBezTo>
                    <a:cubicBezTo>
                      <a:pt x="37137" y="50481"/>
                      <a:pt x="39849" y="35665"/>
                      <a:pt x="40645" y="34471"/>
                    </a:cubicBezTo>
                    <a:cubicBezTo>
                      <a:pt x="41854" y="32657"/>
                      <a:pt x="44274" y="32052"/>
                      <a:pt x="46088" y="30843"/>
                    </a:cubicBezTo>
                    <a:cubicBezTo>
                      <a:pt x="50564" y="53216"/>
                      <a:pt x="44697" y="22217"/>
                      <a:pt x="49717" y="59871"/>
                    </a:cubicBezTo>
                    <a:cubicBezTo>
                      <a:pt x="50047" y="62343"/>
                      <a:pt x="49973" y="65182"/>
                      <a:pt x="51531" y="67129"/>
                    </a:cubicBezTo>
                    <a:cubicBezTo>
                      <a:pt x="52726" y="68622"/>
                      <a:pt x="55160" y="68338"/>
                      <a:pt x="56974" y="68943"/>
                    </a:cubicBezTo>
                    <a:lnTo>
                      <a:pt x="69674" y="52614"/>
                    </a:lnTo>
                    <a:cubicBezTo>
                      <a:pt x="74765" y="46135"/>
                      <a:pt x="81312" y="37536"/>
                      <a:pt x="87817" y="32657"/>
                    </a:cubicBezTo>
                    <a:lnTo>
                      <a:pt x="95074" y="27214"/>
                    </a:lnTo>
                    <a:cubicBezTo>
                      <a:pt x="96284" y="29028"/>
                      <a:pt x="97728" y="30707"/>
                      <a:pt x="98703" y="32657"/>
                    </a:cubicBezTo>
                    <a:cubicBezTo>
                      <a:pt x="99558" y="34368"/>
                      <a:pt x="98642" y="37725"/>
                      <a:pt x="100517" y="38100"/>
                    </a:cubicBezTo>
                    <a:cubicBezTo>
                      <a:pt x="103169" y="38630"/>
                      <a:pt x="105355" y="35681"/>
                      <a:pt x="107774" y="34471"/>
                    </a:cubicBezTo>
                    <a:cubicBezTo>
                      <a:pt x="108379" y="31447"/>
                      <a:pt x="108505" y="28287"/>
                      <a:pt x="109588" y="25400"/>
                    </a:cubicBezTo>
                    <a:cubicBezTo>
                      <a:pt x="110354" y="23358"/>
                      <a:pt x="113072" y="17781"/>
                      <a:pt x="113217" y="19957"/>
                    </a:cubicBezTo>
                    <a:cubicBezTo>
                      <a:pt x="113943" y="30835"/>
                      <a:pt x="112309" y="41749"/>
                      <a:pt x="111403" y="52614"/>
                    </a:cubicBezTo>
                    <a:cubicBezTo>
                      <a:pt x="110428" y="64316"/>
                      <a:pt x="109038" y="64784"/>
                      <a:pt x="104145" y="76200"/>
                    </a:cubicBezTo>
                    <a:cubicBezTo>
                      <a:pt x="103540" y="80433"/>
                      <a:pt x="103034" y="84682"/>
                      <a:pt x="102331" y="88900"/>
                    </a:cubicBezTo>
                    <a:cubicBezTo>
                      <a:pt x="101824" y="91942"/>
                      <a:pt x="101024" y="94929"/>
                      <a:pt x="100517" y="97971"/>
                    </a:cubicBezTo>
                    <a:cubicBezTo>
                      <a:pt x="99814" y="102189"/>
                      <a:pt x="97115" y="106700"/>
                      <a:pt x="98703" y="110671"/>
                    </a:cubicBezTo>
                    <a:cubicBezTo>
                      <a:pt x="99513" y="112695"/>
                      <a:pt x="102331" y="108252"/>
                      <a:pt x="104145" y="107043"/>
                    </a:cubicBezTo>
                    <a:cubicBezTo>
                      <a:pt x="107774" y="100995"/>
                      <a:pt x="111877" y="95208"/>
                      <a:pt x="115031" y="88900"/>
                    </a:cubicBezTo>
                    <a:cubicBezTo>
                      <a:pt x="116241" y="86481"/>
                      <a:pt x="117226" y="83936"/>
                      <a:pt x="118660" y="81643"/>
                    </a:cubicBezTo>
                    <a:cubicBezTo>
                      <a:pt x="130430" y="62812"/>
                      <a:pt x="118543" y="85507"/>
                      <a:pt x="127731" y="67129"/>
                    </a:cubicBezTo>
                    <a:cubicBezTo>
                      <a:pt x="131244" y="53071"/>
                      <a:pt x="126673" y="66069"/>
                      <a:pt x="134988" y="54429"/>
                    </a:cubicBezTo>
                    <a:cubicBezTo>
                      <a:pt x="138196" y="49938"/>
                      <a:pt x="139873" y="42844"/>
                      <a:pt x="142245" y="38100"/>
                    </a:cubicBezTo>
                    <a:cubicBezTo>
                      <a:pt x="143220" y="36150"/>
                      <a:pt x="144664" y="34471"/>
                      <a:pt x="145874" y="32657"/>
                    </a:cubicBezTo>
                    <a:cubicBezTo>
                      <a:pt x="146940" y="27325"/>
                      <a:pt x="147409" y="23029"/>
                      <a:pt x="149503" y="18143"/>
                    </a:cubicBezTo>
                    <a:cubicBezTo>
                      <a:pt x="150568" y="15657"/>
                      <a:pt x="152066" y="13372"/>
                      <a:pt x="153131" y="10886"/>
                    </a:cubicBezTo>
                    <a:cubicBezTo>
                      <a:pt x="153884" y="9128"/>
                      <a:pt x="153750" y="6936"/>
                      <a:pt x="154945" y="5443"/>
                    </a:cubicBezTo>
                    <a:cubicBezTo>
                      <a:pt x="157503" y="2245"/>
                      <a:pt x="162245" y="1195"/>
                      <a:pt x="165831" y="0"/>
                    </a:cubicBezTo>
                    <a:cubicBezTo>
                      <a:pt x="168855" y="605"/>
                      <a:pt x="174298" y="-1210"/>
                      <a:pt x="174903" y="1814"/>
                    </a:cubicBezTo>
                    <a:cubicBezTo>
                      <a:pt x="178345" y="19022"/>
                      <a:pt x="175623" y="36914"/>
                      <a:pt x="176717" y="54429"/>
                    </a:cubicBezTo>
                    <a:cubicBezTo>
                      <a:pt x="176836" y="56337"/>
                      <a:pt x="177926" y="58057"/>
                      <a:pt x="178531" y="59871"/>
                    </a:cubicBezTo>
                    <a:cubicBezTo>
                      <a:pt x="182306" y="44769"/>
                      <a:pt x="177709" y="59699"/>
                      <a:pt x="183974" y="47171"/>
                    </a:cubicBezTo>
                    <a:cubicBezTo>
                      <a:pt x="184829" y="45461"/>
                      <a:pt x="184436" y="43081"/>
                      <a:pt x="185788" y="41729"/>
                    </a:cubicBezTo>
                    <a:cubicBezTo>
                      <a:pt x="187986" y="39531"/>
                      <a:pt x="192097" y="39914"/>
                      <a:pt x="194860" y="39914"/>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9" name="Freeform: Shape 138">
                <a:extLst>
                  <a:ext uri="{FF2B5EF4-FFF2-40B4-BE49-F238E27FC236}">
                    <a16:creationId xmlns:a16="http://schemas.microsoft.com/office/drawing/2014/main" id="{A041460C-50A5-062F-6A8B-43CD832DC8C1}"/>
                  </a:ext>
                </a:extLst>
              </p:cNvPr>
              <p:cNvSpPr/>
              <p:nvPr/>
            </p:nvSpPr>
            <p:spPr>
              <a:xfrm>
                <a:off x="7148286" y="4802414"/>
                <a:ext cx="116114" cy="78368"/>
              </a:xfrm>
              <a:custGeom>
                <a:avLst/>
                <a:gdLst>
                  <a:gd name="connsiteX0" fmla="*/ 12700 w 116114"/>
                  <a:gd name="connsiteY0" fmla="*/ 16329 h 78368"/>
                  <a:gd name="connsiteX1" fmla="*/ 7257 w 116114"/>
                  <a:gd name="connsiteY1" fmla="*/ 36286 h 78368"/>
                  <a:gd name="connsiteX2" fmla="*/ 3628 w 116114"/>
                  <a:gd name="connsiteY2" fmla="*/ 50800 h 78368"/>
                  <a:gd name="connsiteX3" fmla="*/ 0 w 116114"/>
                  <a:gd name="connsiteY3" fmla="*/ 63500 h 78368"/>
                  <a:gd name="connsiteX4" fmla="*/ 3628 w 116114"/>
                  <a:gd name="connsiteY4" fmla="*/ 78015 h 78368"/>
                  <a:gd name="connsiteX5" fmla="*/ 14514 w 116114"/>
                  <a:gd name="connsiteY5" fmla="*/ 70757 h 78368"/>
                  <a:gd name="connsiteX6" fmla="*/ 23585 w 116114"/>
                  <a:gd name="connsiteY6" fmla="*/ 63500 h 78368"/>
                  <a:gd name="connsiteX7" fmla="*/ 32657 w 116114"/>
                  <a:gd name="connsiteY7" fmla="*/ 59872 h 78368"/>
                  <a:gd name="connsiteX8" fmla="*/ 39914 w 116114"/>
                  <a:gd name="connsiteY8" fmla="*/ 54429 h 78368"/>
                  <a:gd name="connsiteX9" fmla="*/ 48985 w 116114"/>
                  <a:gd name="connsiteY9" fmla="*/ 50800 h 78368"/>
                  <a:gd name="connsiteX10" fmla="*/ 56243 w 116114"/>
                  <a:gd name="connsiteY10" fmla="*/ 47172 h 78368"/>
                  <a:gd name="connsiteX11" fmla="*/ 59871 w 116114"/>
                  <a:gd name="connsiteY11" fmla="*/ 41729 h 78368"/>
                  <a:gd name="connsiteX12" fmla="*/ 63500 w 116114"/>
                  <a:gd name="connsiteY12" fmla="*/ 56243 h 78368"/>
                  <a:gd name="connsiteX13" fmla="*/ 68943 w 116114"/>
                  <a:gd name="connsiteY13" fmla="*/ 67129 h 78368"/>
                  <a:gd name="connsiteX14" fmla="*/ 74385 w 116114"/>
                  <a:gd name="connsiteY14" fmla="*/ 65315 h 78368"/>
                  <a:gd name="connsiteX15" fmla="*/ 78014 w 116114"/>
                  <a:gd name="connsiteY15" fmla="*/ 56243 h 78368"/>
                  <a:gd name="connsiteX16" fmla="*/ 81643 w 116114"/>
                  <a:gd name="connsiteY16" fmla="*/ 32657 h 78368"/>
                  <a:gd name="connsiteX17" fmla="*/ 83457 w 116114"/>
                  <a:gd name="connsiteY17" fmla="*/ 12700 h 78368"/>
                  <a:gd name="connsiteX18" fmla="*/ 88900 w 116114"/>
                  <a:gd name="connsiteY18" fmla="*/ 7257 h 78368"/>
                  <a:gd name="connsiteX19" fmla="*/ 103414 w 116114"/>
                  <a:gd name="connsiteY19" fmla="*/ 1815 h 78368"/>
                  <a:gd name="connsiteX20" fmla="*/ 108857 w 116114"/>
                  <a:gd name="connsiteY20" fmla="*/ 0 h 78368"/>
                  <a:gd name="connsiteX21" fmla="*/ 116114 w 116114"/>
                  <a:gd name="connsiteY21" fmla="*/ 5443 h 78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6114" h="78368">
                    <a:moveTo>
                      <a:pt x="12700" y="16329"/>
                    </a:moveTo>
                    <a:cubicBezTo>
                      <a:pt x="8897" y="35336"/>
                      <a:pt x="13395" y="14802"/>
                      <a:pt x="7257" y="36286"/>
                    </a:cubicBezTo>
                    <a:cubicBezTo>
                      <a:pt x="5887" y="41081"/>
                      <a:pt x="4998" y="46005"/>
                      <a:pt x="3628" y="50800"/>
                    </a:cubicBezTo>
                    <a:lnTo>
                      <a:pt x="0" y="63500"/>
                    </a:lnTo>
                    <a:cubicBezTo>
                      <a:pt x="1209" y="68338"/>
                      <a:pt x="-833" y="75785"/>
                      <a:pt x="3628" y="78015"/>
                    </a:cubicBezTo>
                    <a:cubicBezTo>
                      <a:pt x="7529" y="79965"/>
                      <a:pt x="10987" y="73322"/>
                      <a:pt x="14514" y="70757"/>
                    </a:cubicBezTo>
                    <a:cubicBezTo>
                      <a:pt x="17646" y="68479"/>
                      <a:pt x="20265" y="65492"/>
                      <a:pt x="23585" y="63500"/>
                    </a:cubicBezTo>
                    <a:cubicBezTo>
                      <a:pt x="26378" y="61824"/>
                      <a:pt x="29810" y="61454"/>
                      <a:pt x="32657" y="59872"/>
                    </a:cubicBezTo>
                    <a:cubicBezTo>
                      <a:pt x="35300" y="58404"/>
                      <a:pt x="37271" y="55898"/>
                      <a:pt x="39914" y="54429"/>
                    </a:cubicBezTo>
                    <a:cubicBezTo>
                      <a:pt x="42761" y="52847"/>
                      <a:pt x="46009" y="52123"/>
                      <a:pt x="48985" y="50800"/>
                    </a:cubicBezTo>
                    <a:cubicBezTo>
                      <a:pt x="51457" y="49702"/>
                      <a:pt x="53824" y="48381"/>
                      <a:pt x="56243" y="47172"/>
                    </a:cubicBezTo>
                    <a:cubicBezTo>
                      <a:pt x="57452" y="45358"/>
                      <a:pt x="58509" y="40026"/>
                      <a:pt x="59871" y="41729"/>
                    </a:cubicBezTo>
                    <a:cubicBezTo>
                      <a:pt x="62986" y="45623"/>
                      <a:pt x="61923" y="51512"/>
                      <a:pt x="63500" y="56243"/>
                    </a:cubicBezTo>
                    <a:cubicBezTo>
                      <a:pt x="66003" y="63755"/>
                      <a:pt x="64253" y="60095"/>
                      <a:pt x="68943" y="67129"/>
                    </a:cubicBezTo>
                    <a:cubicBezTo>
                      <a:pt x="70757" y="66524"/>
                      <a:pt x="73161" y="66784"/>
                      <a:pt x="74385" y="65315"/>
                    </a:cubicBezTo>
                    <a:cubicBezTo>
                      <a:pt x="76470" y="62813"/>
                      <a:pt x="77375" y="59437"/>
                      <a:pt x="78014" y="56243"/>
                    </a:cubicBezTo>
                    <a:cubicBezTo>
                      <a:pt x="85028" y="21174"/>
                      <a:pt x="76329" y="48593"/>
                      <a:pt x="81643" y="32657"/>
                    </a:cubicBezTo>
                    <a:cubicBezTo>
                      <a:pt x="82248" y="26005"/>
                      <a:pt x="81622" y="19123"/>
                      <a:pt x="83457" y="12700"/>
                    </a:cubicBezTo>
                    <a:cubicBezTo>
                      <a:pt x="84162" y="10233"/>
                      <a:pt x="86812" y="8748"/>
                      <a:pt x="88900" y="7257"/>
                    </a:cubicBezTo>
                    <a:cubicBezTo>
                      <a:pt x="94537" y="3231"/>
                      <a:pt x="97083" y="3624"/>
                      <a:pt x="103414" y="1815"/>
                    </a:cubicBezTo>
                    <a:cubicBezTo>
                      <a:pt x="105253" y="1290"/>
                      <a:pt x="107043" y="605"/>
                      <a:pt x="108857" y="0"/>
                    </a:cubicBezTo>
                    <a:cubicBezTo>
                      <a:pt x="115583" y="2243"/>
                      <a:pt x="113445" y="104"/>
                      <a:pt x="116114" y="5443"/>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0" name="Freeform: Shape 139">
                <a:extLst>
                  <a:ext uri="{FF2B5EF4-FFF2-40B4-BE49-F238E27FC236}">
                    <a16:creationId xmlns:a16="http://schemas.microsoft.com/office/drawing/2014/main" id="{877657E7-A827-C2A6-DE7D-1DEDB3D4F8E4}"/>
                  </a:ext>
                </a:extLst>
              </p:cNvPr>
              <p:cNvSpPr/>
              <p:nvPr/>
            </p:nvSpPr>
            <p:spPr>
              <a:xfrm>
                <a:off x="6859814" y="4982029"/>
                <a:ext cx="74388" cy="30908"/>
              </a:xfrm>
              <a:custGeom>
                <a:avLst/>
                <a:gdLst>
                  <a:gd name="connsiteX0" fmla="*/ 0 w 74388"/>
                  <a:gd name="connsiteY0" fmla="*/ 0 h 30908"/>
                  <a:gd name="connsiteX1" fmla="*/ 1815 w 74388"/>
                  <a:gd name="connsiteY1" fmla="*/ 25400 h 30908"/>
                  <a:gd name="connsiteX2" fmla="*/ 3629 w 74388"/>
                  <a:gd name="connsiteY2" fmla="*/ 30842 h 30908"/>
                  <a:gd name="connsiteX3" fmla="*/ 16329 w 74388"/>
                  <a:gd name="connsiteY3" fmla="*/ 27214 h 30908"/>
                  <a:gd name="connsiteX4" fmla="*/ 21772 w 74388"/>
                  <a:gd name="connsiteY4" fmla="*/ 23585 h 30908"/>
                  <a:gd name="connsiteX5" fmla="*/ 29029 w 74388"/>
                  <a:gd name="connsiteY5" fmla="*/ 16328 h 30908"/>
                  <a:gd name="connsiteX6" fmla="*/ 34472 w 74388"/>
                  <a:gd name="connsiteY6" fmla="*/ 14514 h 30908"/>
                  <a:gd name="connsiteX7" fmla="*/ 45357 w 74388"/>
                  <a:gd name="connsiteY7" fmla="*/ 9071 h 30908"/>
                  <a:gd name="connsiteX8" fmla="*/ 48986 w 74388"/>
                  <a:gd name="connsiteY8" fmla="*/ 14514 h 30908"/>
                  <a:gd name="connsiteX9" fmla="*/ 50800 w 74388"/>
                  <a:gd name="connsiteY9" fmla="*/ 19957 h 30908"/>
                  <a:gd name="connsiteX10" fmla="*/ 63500 w 74388"/>
                  <a:gd name="connsiteY10" fmla="*/ 14514 h 30908"/>
                  <a:gd name="connsiteX11" fmla="*/ 67129 w 74388"/>
                  <a:gd name="connsiteY11" fmla="*/ 9071 h 30908"/>
                  <a:gd name="connsiteX12" fmla="*/ 72572 w 74388"/>
                  <a:gd name="connsiteY12" fmla="*/ 19957 h 30908"/>
                  <a:gd name="connsiteX13" fmla="*/ 74386 w 74388"/>
                  <a:gd name="connsiteY13" fmla="*/ 10885 h 30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4388" h="30908">
                    <a:moveTo>
                      <a:pt x="0" y="0"/>
                    </a:moveTo>
                    <a:cubicBezTo>
                      <a:pt x="605" y="8467"/>
                      <a:pt x="823" y="16970"/>
                      <a:pt x="1815" y="25400"/>
                    </a:cubicBezTo>
                    <a:cubicBezTo>
                      <a:pt x="2038" y="27299"/>
                      <a:pt x="1732" y="30605"/>
                      <a:pt x="3629" y="30842"/>
                    </a:cubicBezTo>
                    <a:cubicBezTo>
                      <a:pt x="7998" y="31388"/>
                      <a:pt x="12096" y="28423"/>
                      <a:pt x="16329" y="27214"/>
                    </a:cubicBezTo>
                    <a:cubicBezTo>
                      <a:pt x="18143" y="26004"/>
                      <a:pt x="20116" y="25004"/>
                      <a:pt x="21772" y="23585"/>
                    </a:cubicBezTo>
                    <a:cubicBezTo>
                      <a:pt x="24369" y="21359"/>
                      <a:pt x="26245" y="18316"/>
                      <a:pt x="29029" y="16328"/>
                    </a:cubicBezTo>
                    <a:cubicBezTo>
                      <a:pt x="30585" y="15216"/>
                      <a:pt x="32658" y="15119"/>
                      <a:pt x="34472" y="14514"/>
                    </a:cubicBezTo>
                    <a:cubicBezTo>
                      <a:pt x="35617" y="13750"/>
                      <a:pt x="43010" y="8132"/>
                      <a:pt x="45357" y="9071"/>
                    </a:cubicBezTo>
                    <a:cubicBezTo>
                      <a:pt x="47382" y="9881"/>
                      <a:pt x="47776" y="12700"/>
                      <a:pt x="48986" y="14514"/>
                    </a:cubicBezTo>
                    <a:cubicBezTo>
                      <a:pt x="49591" y="16328"/>
                      <a:pt x="49024" y="19247"/>
                      <a:pt x="50800" y="19957"/>
                    </a:cubicBezTo>
                    <a:cubicBezTo>
                      <a:pt x="54460" y="21421"/>
                      <a:pt x="60978" y="16195"/>
                      <a:pt x="63500" y="14514"/>
                    </a:cubicBezTo>
                    <a:cubicBezTo>
                      <a:pt x="64710" y="12700"/>
                      <a:pt x="64948" y="9071"/>
                      <a:pt x="67129" y="9071"/>
                    </a:cubicBezTo>
                    <a:cubicBezTo>
                      <a:pt x="69472" y="9071"/>
                      <a:pt x="72125" y="18616"/>
                      <a:pt x="72572" y="19957"/>
                    </a:cubicBezTo>
                    <a:cubicBezTo>
                      <a:pt x="74533" y="12113"/>
                      <a:pt x="74386" y="15193"/>
                      <a:pt x="74386" y="10885"/>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1" name="Freeform: Shape 140">
                <a:extLst>
                  <a:ext uri="{FF2B5EF4-FFF2-40B4-BE49-F238E27FC236}">
                    <a16:creationId xmlns:a16="http://schemas.microsoft.com/office/drawing/2014/main" id="{F1AB5205-AC4D-253A-9463-D9E364328C6F}"/>
                  </a:ext>
                </a:extLst>
              </p:cNvPr>
              <p:cNvSpPr/>
              <p:nvPr/>
            </p:nvSpPr>
            <p:spPr>
              <a:xfrm>
                <a:off x="7170057" y="4974771"/>
                <a:ext cx="146957" cy="27430"/>
              </a:xfrm>
              <a:custGeom>
                <a:avLst/>
                <a:gdLst>
                  <a:gd name="connsiteX0" fmla="*/ 0 w 146957"/>
                  <a:gd name="connsiteY0" fmla="*/ 3629 h 27430"/>
                  <a:gd name="connsiteX1" fmla="*/ 5443 w 146957"/>
                  <a:gd name="connsiteY1" fmla="*/ 12700 h 27430"/>
                  <a:gd name="connsiteX2" fmla="*/ 14514 w 146957"/>
                  <a:gd name="connsiteY2" fmla="*/ 21772 h 27430"/>
                  <a:gd name="connsiteX3" fmla="*/ 25400 w 146957"/>
                  <a:gd name="connsiteY3" fmla="*/ 25400 h 27430"/>
                  <a:gd name="connsiteX4" fmla="*/ 41729 w 146957"/>
                  <a:gd name="connsiteY4" fmla="*/ 23586 h 27430"/>
                  <a:gd name="connsiteX5" fmla="*/ 50800 w 146957"/>
                  <a:gd name="connsiteY5" fmla="*/ 14515 h 27430"/>
                  <a:gd name="connsiteX6" fmla="*/ 63500 w 146957"/>
                  <a:gd name="connsiteY6" fmla="*/ 5443 h 27430"/>
                  <a:gd name="connsiteX7" fmla="*/ 67129 w 146957"/>
                  <a:gd name="connsiteY7" fmla="*/ 0 h 27430"/>
                  <a:gd name="connsiteX8" fmla="*/ 70757 w 146957"/>
                  <a:gd name="connsiteY8" fmla="*/ 5443 h 27430"/>
                  <a:gd name="connsiteX9" fmla="*/ 72572 w 146957"/>
                  <a:gd name="connsiteY9" fmla="*/ 10886 h 27430"/>
                  <a:gd name="connsiteX10" fmla="*/ 83457 w 146957"/>
                  <a:gd name="connsiteY10" fmla="*/ 7258 h 27430"/>
                  <a:gd name="connsiteX11" fmla="*/ 94343 w 146957"/>
                  <a:gd name="connsiteY11" fmla="*/ 9072 h 27430"/>
                  <a:gd name="connsiteX12" fmla="*/ 108857 w 146957"/>
                  <a:gd name="connsiteY12" fmla="*/ 12700 h 27430"/>
                  <a:gd name="connsiteX13" fmla="*/ 121557 w 146957"/>
                  <a:gd name="connsiteY13" fmla="*/ 16329 h 27430"/>
                  <a:gd name="connsiteX14" fmla="*/ 128814 w 146957"/>
                  <a:gd name="connsiteY14" fmla="*/ 21772 h 27430"/>
                  <a:gd name="connsiteX15" fmla="*/ 134257 w 146957"/>
                  <a:gd name="connsiteY15" fmla="*/ 27215 h 27430"/>
                  <a:gd name="connsiteX16" fmla="*/ 143329 w 146957"/>
                  <a:gd name="connsiteY16" fmla="*/ 25400 h 27430"/>
                  <a:gd name="connsiteX17" fmla="*/ 146957 w 146957"/>
                  <a:gd name="connsiteY17" fmla="*/ 21772 h 27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46957" h="27430">
                    <a:moveTo>
                      <a:pt x="0" y="3629"/>
                    </a:moveTo>
                    <a:cubicBezTo>
                      <a:pt x="1814" y="6653"/>
                      <a:pt x="3574" y="9710"/>
                      <a:pt x="5443" y="12700"/>
                    </a:cubicBezTo>
                    <a:cubicBezTo>
                      <a:pt x="8466" y="17536"/>
                      <a:pt x="9073" y="19354"/>
                      <a:pt x="14514" y="21772"/>
                    </a:cubicBezTo>
                    <a:cubicBezTo>
                      <a:pt x="18009" y="23325"/>
                      <a:pt x="25400" y="25400"/>
                      <a:pt x="25400" y="25400"/>
                    </a:cubicBezTo>
                    <a:cubicBezTo>
                      <a:pt x="30843" y="24795"/>
                      <a:pt x="36695" y="25743"/>
                      <a:pt x="41729" y="23586"/>
                    </a:cubicBezTo>
                    <a:cubicBezTo>
                      <a:pt x="45659" y="21902"/>
                      <a:pt x="47582" y="17331"/>
                      <a:pt x="50800" y="14515"/>
                    </a:cubicBezTo>
                    <a:cubicBezTo>
                      <a:pt x="59040" y="7305"/>
                      <a:pt x="54109" y="14834"/>
                      <a:pt x="63500" y="5443"/>
                    </a:cubicBezTo>
                    <a:cubicBezTo>
                      <a:pt x="65042" y="3901"/>
                      <a:pt x="65919" y="1814"/>
                      <a:pt x="67129" y="0"/>
                    </a:cubicBezTo>
                    <a:cubicBezTo>
                      <a:pt x="68338" y="1814"/>
                      <a:pt x="69782" y="3493"/>
                      <a:pt x="70757" y="5443"/>
                    </a:cubicBezTo>
                    <a:cubicBezTo>
                      <a:pt x="71612" y="7154"/>
                      <a:pt x="70679" y="10615"/>
                      <a:pt x="72572" y="10886"/>
                    </a:cubicBezTo>
                    <a:cubicBezTo>
                      <a:pt x="76358" y="11427"/>
                      <a:pt x="83457" y="7258"/>
                      <a:pt x="83457" y="7258"/>
                    </a:cubicBezTo>
                    <a:cubicBezTo>
                      <a:pt x="87086" y="7863"/>
                      <a:pt x="90746" y="8301"/>
                      <a:pt x="94343" y="9072"/>
                    </a:cubicBezTo>
                    <a:cubicBezTo>
                      <a:pt x="99219" y="10117"/>
                      <a:pt x="104126" y="11122"/>
                      <a:pt x="108857" y="12700"/>
                    </a:cubicBezTo>
                    <a:cubicBezTo>
                      <a:pt x="116665" y="15304"/>
                      <a:pt x="112445" y="14051"/>
                      <a:pt x="121557" y="16329"/>
                    </a:cubicBezTo>
                    <a:cubicBezTo>
                      <a:pt x="123976" y="18143"/>
                      <a:pt x="126518" y="19804"/>
                      <a:pt x="128814" y="21772"/>
                    </a:cubicBezTo>
                    <a:cubicBezTo>
                      <a:pt x="130762" y="23442"/>
                      <a:pt x="131768" y="26593"/>
                      <a:pt x="134257" y="27215"/>
                    </a:cubicBezTo>
                    <a:cubicBezTo>
                      <a:pt x="137249" y="27963"/>
                      <a:pt x="140494" y="26615"/>
                      <a:pt x="143329" y="25400"/>
                    </a:cubicBezTo>
                    <a:cubicBezTo>
                      <a:pt x="144901" y="24726"/>
                      <a:pt x="145748" y="22981"/>
                      <a:pt x="146957" y="21772"/>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28" name="Group 127">
              <a:extLst>
                <a:ext uri="{FF2B5EF4-FFF2-40B4-BE49-F238E27FC236}">
                  <a16:creationId xmlns:a16="http://schemas.microsoft.com/office/drawing/2014/main" id="{5DF6EA4F-F8DB-5D11-0195-FDD021768F04}"/>
                </a:ext>
              </a:extLst>
            </p:cNvPr>
            <p:cNvGrpSpPr/>
            <p:nvPr/>
          </p:nvGrpSpPr>
          <p:grpSpPr>
            <a:xfrm rot="13829337" flipH="1">
              <a:off x="10811936" y="6047203"/>
              <a:ext cx="114715" cy="382165"/>
              <a:chOff x="9024888" y="4258446"/>
              <a:chExt cx="152548" cy="1829809"/>
            </a:xfrm>
          </p:grpSpPr>
          <p:sp>
            <p:nvSpPr>
              <p:cNvPr id="129" name="Rectangle 128">
                <a:extLst>
                  <a:ext uri="{FF2B5EF4-FFF2-40B4-BE49-F238E27FC236}">
                    <a16:creationId xmlns:a16="http://schemas.microsoft.com/office/drawing/2014/main" id="{D239CF06-BD5B-E2C7-5C51-E07C572C0899}"/>
                  </a:ext>
                </a:extLst>
              </p:cNvPr>
              <p:cNvSpPr/>
              <p:nvPr/>
            </p:nvSpPr>
            <p:spPr>
              <a:xfrm>
                <a:off x="9024888" y="4594611"/>
                <a:ext cx="152548" cy="149364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0" name="Rectangle 129">
                <a:extLst>
                  <a:ext uri="{FF2B5EF4-FFF2-40B4-BE49-F238E27FC236}">
                    <a16:creationId xmlns:a16="http://schemas.microsoft.com/office/drawing/2014/main" id="{02DF2877-43E3-218C-4ECA-45F243BE6B3A}"/>
                  </a:ext>
                </a:extLst>
              </p:cNvPr>
              <p:cNvSpPr/>
              <p:nvPr/>
            </p:nvSpPr>
            <p:spPr>
              <a:xfrm>
                <a:off x="9056865" y="4384458"/>
                <a:ext cx="90000" cy="21015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1" name="Isosceles Triangle 130">
                <a:extLst>
                  <a:ext uri="{FF2B5EF4-FFF2-40B4-BE49-F238E27FC236}">
                    <a16:creationId xmlns:a16="http://schemas.microsoft.com/office/drawing/2014/main" id="{51492435-D3E8-A1B0-63F5-3AB2FC294350}"/>
                  </a:ext>
                </a:extLst>
              </p:cNvPr>
              <p:cNvSpPr/>
              <p:nvPr/>
            </p:nvSpPr>
            <p:spPr>
              <a:xfrm>
                <a:off x="9058884" y="4258446"/>
                <a:ext cx="86400" cy="125186"/>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sp>
        <p:nvSpPr>
          <p:cNvPr id="269" name="Rectangle 268">
            <a:extLst>
              <a:ext uri="{FF2B5EF4-FFF2-40B4-BE49-F238E27FC236}">
                <a16:creationId xmlns:a16="http://schemas.microsoft.com/office/drawing/2014/main" id="{1427C100-1D59-FC11-2886-67E23F4067BE}"/>
              </a:ext>
              <a:ext uri="{C183D7F6-B498-43B3-948B-1728B52AA6E4}">
                <adec:decorative xmlns:adec="http://schemas.microsoft.com/office/drawing/2017/decorative" val="1"/>
              </a:ext>
            </a:extLst>
          </p:cNvPr>
          <p:cNvSpPr/>
          <p:nvPr/>
        </p:nvSpPr>
        <p:spPr>
          <a:xfrm>
            <a:off x="4202769" y="1292824"/>
            <a:ext cx="172081" cy="424282"/>
          </a:xfrm>
          <a:prstGeom prst="rect">
            <a:avLst/>
          </a:prstGeom>
          <a:solidFill>
            <a:schemeClr val="bg1">
              <a:lumMod val="5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3" name="Rectangle 272">
            <a:extLst>
              <a:ext uri="{FF2B5EF4-FFF2-40B4-BE49-F238E27FC236}">
                <a16:creationId xmlns:a16="http://schemas.microsoft.com/office/drawing/2014/main" id="{F95FC4A6-C061-6A29-0841-CBBFCB7E0746}"/>
              </a:ext>
              <a:ext uri="{C183D7F6-B498-43B3-948B-1728B52AA6E4}">
                <adec:decorative xmlns:adec="http://schemas.microsoft.com/office/drawing/2017/decorative" val="1"/>
              </a:ext>
            </a:extLst>
          </p:cNvPr>
          <p:cNvSpPr/>
          <p:nvPr/>
        </p:nvSpPr>
        <p:spPr>
          <a:xfrm>
            <a:off x="4922077" y="1294774"/>
            <a:ext cx="172081" cy="424282"/>
          </a:xfrm>
          <a:prstGeom prst="rect">
            <a:avLst/>
          </a:prstGeom>
          <a:solidFill>
            <a:schemeClr val="bg1">
              <a:lumMod val="5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71" name="Picture 270" descr="Boiling tube">
            <a:extLst>
              <a:ext uri="{FF2B5EF4-FFF2-40B4-BE49-F238E27FC236}">
                <a16:creationId xmlns:a16="http://schemas.microsoft.com/office/drawing/2014/main" id="{727E919B-B86C-69D1-A17F-3FC1F79ACBAB}"/>
              </a:ext>
            </a:extLst>
          </p:cNvPr>
          <p:cNvPicPr>
            <a:picLocks noChangeAspect="1"/>
          </p:cNvPicPr>
          <p:nvPr/>
        </p:nvPicPr>
        <p:blipFill>
          <a:blip r:embed="rId3"/>
          <a:stretch>
            <a:fillRect/>
          </a:stretch>
        </p:blipFill>
        <p:spPr>
          <a:xfrm>
            <a:off x="4339472" y="1158670"/>
            <a:ext cx="610369" cy="1868689"/>
          </a:xfrm>
          <a:prstGeom prst="rect">
            <a:avLst/>
          </a:prstGeom>
        </p:spPr>
      </p:pic>
      <p:grpSp>
        <p:nvGrpSpPr>
          <p:cNvPr id="276" name="Group 275" descr="Timer icon.">
            <a:extLst>
              <a:ext uri="{FF2B5EF4-FFF2-40B4-BE49-F238E27FC236}">
                <a16:creationId xmlns:a16="http://schemas.microsoft.com/office/drawing/2014/main" id="{4C3F4F06-7012-5F19-1A7E-380AA966863A}"/>
              </a:ext>
            </a:extLst>
          </p:cNvPr>
          <p:cNvGrpSpPr/>
          <p:nvPr/>
        </p:nvGrpSpPr>
        <p:grpSpPr>
          <a:xfrm>
            <a:off x="5799206" y="3525035"/>
            <a:ext cx="987080" cy="926331"/>
            <a:chOff x="9674226" y="1571251"/>
            <a:chExt cx="749300" cy="682999"/>
          </a:xfrm>
        </p:grpSpPr>
        <p:sp>
          <p:nvSpPr>
            <p:cNvPr id="277" name="Rectangle 276">
              <a:extLst>
                <a:ext uri="{FF2B5EF4-FFF2-40B4-BE49-F238E27FC236}">
                  <a16:creationId xmlns:a16="http://schemas.microsoft.com/office/drawing/2014/main" id="{DD7B042B-1B28-A519-445D-AC18643DB306}"/>
                </a:ext>
              </a:extLst>
            </p:cNvPr>
            <p:cNvSpPr/>
            <p:nvPr/>
          </p:nvSpPr>
          <p:spPr>
            <a:xfrm>
              <a:off x="9674226" y="1571251"/>
              <a:ext cx="749300" cy="682999"/>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8" name="TextBox 277">
              <a:extLst>
                <a:ext uri="{FF2B5EF4-FFF2-40B4-BE49-F238E27FC236}">
                  <a16:creationId xmlns:a16="http://schemas.microsoft.com/office/drawing/2014/main" id="{B68F6C39-3BB1-08BC-595D-A963EFC153A0}"/>
                </a:ext>
              </a:extLst>
            </p:cNvPr>
            <p:cNvSpPr txBox="1"/>
            <p:nvPr/>
          </p:nvSpPr>
          <p:spPr>
            <a:xfrm>
              <a:off x="9725024" y="1638300"/>
              <a:ext cx="650875" cy="338554"/>
            </a:xfrm>
            <a:prstGeom prst="rect">
              <a:avLst/>
            </a:prstGeom>
            <a:noFill/>
            <a:ln w="28575">
              <a:solidFill>
                <a:schemeClr val="tx1"/>
              </a:solidFill>
            </a:ln>
          </p:spPr>
          <p:txBody>
            <a:bodyPr wrap="square" rtlCol="0">
              <a:spAutoFit/>
            </a:bodyPr>
            <a:lstStyle/>
            <a:p>
              <a:pPr algn="ctr"/>
              <a:r>
                <a:rPr lang="en-GB" sz="1600" dirty="0"/>
                <a:t>00.00</a:t>
              </a:r>
            </a:p>
          </p:txBody>
        </p:sp>
        <p:sp>
          <p:nvSpPr>
            <p:cNvPr id="279" name="Rounded Rectangle 278">
              <a:extLst>
                <a:ext uri="{FF2B5EF4-FFF2-40B4-BE49-F238E27FC236}">
                  <a16:creationId xmlns:a16="http://schemas.microsoft.com/office/drawing/2014/main" id="{62C5E222-1B9B-FE49-BBDC-4A1B86963DCA}"/>
                </a:ext>
              </a:extLst>
            </p:cNvPr>
            <p:cNvSpPr/>
            <p:nvPr/>
          </p:nvSpPr>
          <p:spPr>
            <a:xfrm>
              <a:off x="9726372" y="2038350"/>
              <a:ext cx="165100" cy="16510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0" name="Rounded Rectangle 279">
              <a:extLst>
                <a:ext uri="{FF2B5EF4-FFF2-40B4-BE49-F238E27FC236}">
                  <a16:creationId xmlns:a16="http://schemas.microsoft.com/office/drawing/2014/main" id="{61D9DFB9-4201-93F0-96E7-C6A07EEA14A4}"/>
                </a:ext>
              </a:extLst>
            </p:cNvPr>
            <p:cNvSpPr/>
            <p:nvPr/>
          </p:nvSpPr>
          <p:spPr>
            <a:xfrm>
              <a:off x="10210799" y="2038350"/>
              <a:ext cx="165100" cy="165100"/>
            </a:xfrm>
            <a:prstGeom prst="round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4" name="Bent Arrow 12">
            <a:extLst>
              <a:ext uri="{FF2B5EF4-FFF2-40B4-BE49-F238E27FC236}">
                <a16:creationId xmlns:a16="http://schemas.microsoft.com/office/drawing/2014/main" id="{262FE676-697B-B165-5513-1DEF1E0A4DE5}"/>
              </a:ext>
              <a:ext uri="{C183D7F6-B498-43B3-948B-1728B52AA6E4}">
                <adec:decorative xmlns:adec="http://schemas.microsoft.com/office/drawing/2017/decorative" val="1"/>
              </a:ext>
            </a:extLst>
          </p:cNvPr>
          <p:cNvSpPr/>
          <p:nvPr/>
        </p:nvSpPr>
        <p:spPr>
          <a:xfrm rot="5400000">
            <a:off x="3250363" y="389099"/>
            <a:ext cx="811149" cy="1089171"/>
          </a:xfrm>
          <a:prstGeom prst="bentArrow">
            <a:avLst>
              <a:gd name="adj1" fmla="val 12778"/>
              <a:gd name="adj2" fmla="val 16111"/>
              <a:gd name="adj3" fmla="val 29444"/>
              <a:gd name="adj4" fmla="val 3880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B25DB212-08C3-932E-8CAB-80166A80EFE4}"/>
              </a:ext>
            </a:extLst>
          </p:cNvPr>
          <p:cNvSpPr txBox="1"/>
          <p:nvPr/>
        </p:nvSpPr>
        <p:spPr>
          <a:xfrm>
            <a:off x="486774" y="530565"/>
            <a:ext cx="2745372" cy="879111"/>
          </a:xfrm>
          <a:prstGeom prst="rect">
            <a:avLst/>
          </a:prstGeom>
          <a:solidFill>
            <a:schemeClr val="bg1"/>
          </a:solidFill>
          <a:ln>
            <a:solidFill>
              <a:schemeClr val="tx1"/>
            </a:solidFill>
          </a:ln>
        </p:spPr>
        <p:txBody>
          <a:bodyPr wrap="square" rtlCol="0">
            <a:noAutofit/>
          </a:bodyPr>
          <a:lstStyle/>
          <a:p>
            <a:pPr marL="457200" indent="-457200">
              <a:tabLst>
                <a:tab pos="2514600" algn="r"/>
              </a:tabLst>
            </a:pPr>
            <a:r>
              <a:rPr lang="en-GB" sz="2400" dirty="0"/>
              <a:t>❶ About 150 cm</a:t>
            </a:r>
            <a:r>
              <a:rPr lang="en-GB" sz="2400" baseline="30000" dirty="0"/>
              <a:t>3</a:t>
            </a:r>
            <a:r>
              <a:rPr lang="en-GB" sz="2400" dirty="0"/>
              <a:t> water 	</a:t>
            </a:r>
            <a:r>
              <a:rPr lang="en-GB" sz="2400" dirty="0">
                <a:sym typeface="Wingdings" panose="05000000000000000000" pitchFamily="2" charset="2"/>
              </a:rPr>
              <a:t></a:t>
            </a:r>
            <a:endParaRPr lang="en-GB" sz="2400" dirty="0"/>
          </a:p>
        </p:txBody>
      </p:sp>
      <p:sp>
        <p:nvSpPr>
          <p:cNvPr id="222" name="TextBox 221">
            <a:extLst>
              <a:ext uri="{FF2B5EF4-FFF2-40B4-BE49-F238E27FC236}">
                <a16:creationId xmlns:a16="http://schemas.microsoft.com/office/drawing/2014/main" id="{8DE4A856-4CA9-BBB0-9A5F-C5BD4DA95FA7}"/>
              </a:ext>
            </a:extLst>
          </p:cNvPr>
          <p:cNvSpPr txBox="1"/>
          <p:nvPr/>
        </p:nvSpPr>
        <p:spPr>
          <a:xfrm>
            <a:off x="462857" y="4290809"/>
            <a:ext cx="2745372" cy="811151"/>
          </a:xfrm>
          <a:prstGeom prst="rect">
            <a:avLst/>
          </a:prstGeom>
          <a:solidFill>
            <a:schemeClr val="bg1"/>
          </a:solidFill>
          <a:ln>
            <a:solidFill>
              <a:schemeClr val="tx1"/>
            </a:solidFill>
          </a:ln>
        </p:spPr>
        <p:txBody>
          <a:bodyPr wrap="square" rtlCol="0">
            <a:noAutofit/>
          </a:bodyPr>
          <a:lstStyle/>
          <a:p>
            <a:pPr marL="457200" indent="-457200">
              <a:tabLst>
                <a:tab pos="2514600" algn="r"/>
              </a:tabLst>
            </a:pPr>
            <a:r>
              <a:rPr lang="en-GB" sz="2400" dirty="0"/>
              <a:t>❸ Clamp stearic acid	</a:t>
            </a:r>
            <a:r>
              <a:rPr lang="en-GB" sz="2400" dirty="0">
                <a:sym typeface="Wingdings" panose="05000000000000000000" pitchFamily="2" charset="2"/>
              </a:rPr>
              <a:t></a:t>
            </a:r>
            <a:endParaRPr lang="en-GB" sz="2400" dirty="0"/>
          </a:p>
        </p:txBody>
      </p:sp>
      <p:sp>
        <p:nvSpPr>
          <p:cNvPr id="226" name="TextBox 225">
            <a:extLst>
              <a:ext uri="{FF2B5EF4-FFF2-40B4-BE49-F238E27FC236}">
                <a16:creationId xmlns:a16="http://schemas.microsoft.com/office/drawing/2014/main" id="{708B3830-D39F-0D57-983C-D0870598C9E8}"/>
              </a:ext>
            </a:extLst>
          </p:cNvPr>
          <p:cNvSpPr txBox="1"/>
          <p:nvPr/>
        </p:nvSpPr>
        <p:spPr>
          <a:xfrm>
            <a:off x="8518428" y="5244561"/>
            <a:ext cx="3084494" cy="861131"/>
          </a:xfrm>
          <a:prstGeom prst="rect">
            <a:avLst/>
          </a:prstGeom>
          <a:solidFill>
            <a:schemeClr val="bg1"/>
          </a:solidFill>
          <a:ln>
            <a:solidFill>
              <a:schemeClr val="tx1"/>
            </a:solidFill>
          </a:ln>
        </p:spPr>
        <p:txBody>
          <a:bodyPr wrap="square" rtlCol="0">
            <a:noAutofit/>
          </a:bodyPr>
          <a:lstStyle/>
          <a:p>
            <a:pPr marL="457200" indent="-457200">
              <a:tabLst>
                <a:tab pos="2870200" algn="r"/>
              </a:tabLst>
            </a:pPr>
            <a:r>
              <a:rPr lang="en-GB" sz="2400" dirty="0"/>
              <a:t>❺ Move clamp to lift out of hot water	</a:t>
            </a:r>
            <a:r>
              <a:rPr lang="en-GB" sz="2400" dirty="0">
                <a:sym typeface="Wingdings" panose="05000000000000000000" pitchFamily="2" charset="2"/>
              </a:rPr>
              <a:t></a:t>
            </a:r>
            <a:endParaRPr lang="en-GB" sz="2400" dirty="0"/>
          </a:p>
        </p:txBody>
      </p:sp>
      <p:sp>
        <p:nvSpPr>
          <p:cNvPr id="227" name="TextBox 226">
            <a:extLst>
              <a:ext uri="{FF2B5EF4-FFF2-40B4-BE49-F238E27FC236}">
                <a16:creationId xmlns:a16="http://schemas.microsoft.com/office/drawing/2014/main" id="{53563CC5-5A3E-72E8-F185-3B4CFB77D1DB}"/>
              </a:ext>
            </a:extLst>
          </p:cNvPr>
          <p:cNvSpPr txBox="1"/>
          <p:nvPr/>
        </p:nvSpPr>
        <p:spPr>
          <a:xfrm>
            <a:off x="8910199" y="3037898"/>
            <a:ext cx="3227863" cy="1188765"/>
          </a:xfrm>
          <a:prstGeom prst="rect">
            <a:avLst/>
          </a:prstGeom>
          <a:solidFill>
            <a:schemeClr val="bg1"/>
          </a:solidFill>
          <a:ln>
            <a:solidFill>
              <a:schemeClr val="tx1"/>
            </a:solidFill>
          </a:ln>
        </p:spPr>
        <p:txBody>
          <a:bodyPr wrap="square" rtlCol="0">
            <a:noAutofit/>
          </a:bodyPr>
          <a:lstStyle/>
          <a:p>
            <a:pPr marL="457200" indent="-457200">
              <a:tabLst>
                <a:tab pos="2870200" algn="r"/>
              </a:tabLst>
            </a:pPr>
            <a:r>
              <a:rPr lang="en-GB" sz="2400" dirty="0"/>
              <a:t>❻ Record  temperature every minute until 30</a:t>
            </a:r>
            <a:r>
              <a:rPr lang="en-GB" sz="2400" dirty="0">
                <a:latin typeface="Arial" panose="020B0604020202020204" pitchFamily="34" charset="0"/>
                <a:cs typeface="Arial" panose="020B0604020202020204" pitchFamily="34" charset="0"/>
              </a:rPr>
              <a:t>°</a:t>
            </a:r>
            <a:r>
              <a:rPr lang="en-GB" sz="2400" dirty="0"/>
              <a:t>C 	</a:t>
            </a:r>
            <a:r>
              <a:rPr lang="en-GB" sz="2400" dirty="0">
                <a:sym typeface="Wingdings" panose="05000000000000000000" pitchFamily="2" charset="2"/>
              </a:rPr>
              <a:t></a:t>
            </a:r>
            <a:endParaRPr lang="en-GB" sz="2400" dirty="0"/>
          </a:p>
        </p:txBody>
      </p:sp>
      <p:sp>
        <p:nvSpPr>
          <p:cNvPr id="255" name="TextBox 254">
            <a:extLst>
              <a:ext uri="{FF2B5EF4-FFF2-40B4-BE49-F238E27FC236}">
                <a16:creationId xmlns:a16="http://schemas.microsoft.com/office/drawing/2014/main" id="{B7852200-BB11-B7B3-17A3-2793BC284CB2}"/>
              </a:ext>
            </a:extLst>
          </p:cNvPr>
          <p:cNvSpPr txBox="1"/>
          <p:nvPr/>
        </p:nvSpPr>
        <p:spPr>
          <a:xfrm>
            <a:off x="211267" y="6167201"/>
            <a:ext cx="2745371" cy="527993"/>
          </a:xfrm>
          <a:prstGeom prst="rect">
            <a:avLst/>
          </a:prstGeom>
          <a:noFill/>
          <a:ln>
            <a:solidFill>
              <a:schemeClr val="tx1"/>
            </a:solidFill>
          </a:ln>
        </p:spPr>
        <p:txBody>
          <a:bodyPr wrap="square" rtlCol="0">
            <a:noAutofit/>
          </a:bodyPr>
          <a:lstStyle/>
          <a:p>
            <a:r>
              <a:rPr lang="en-GB" sz="1200" b="1" dirty="0">
                <a:sym typeface="Wingdings 2" panose="05020102010507070707" pitchFamily="18" charset="2"/>
              </a:rPr>
              <a:t>Royal Society of Chemistry</a:t>
            </a:r>
          </a:p>
          <a:p>
            <a:r>
              <a:rPr lang="en-GB" sz="1200" dirty="0">
                <a:sym typeface="Wingdings 2" panose="05020102010507070707" pitchFamily="18" charset="2"/>
              </a:rPr>
              <a:t>Downloaded from </a:t>
            </a:r>
            <a:r>
              <a:rPr lang="en-GB" sz="1200" dirty="0">
                <a:sym typeface="Wingdings 2" panose="05020102010507070707" pitchFamily="18" charset="2"/>
                <a:hlinkClick r:id="rId4"/>
              </a:rPr>
              <a:t>rsc.li/3Q4V5NW</a:t>
            </a:r>
            <a:endParaRPr lang="en-GB" sz="1200" dirty="0">
              <a:sym typeface="Wingdings 2" panose="05020102010507070707" pitchFamily="18" charset="2"/>
            </a:endParaRPr>
          </a:p>
        </p:txBody>
      </p:sp>
      <p:pic>
        <p:nvPicPr>
          <p:cNvPr id="118" name="Picture 117" descr="CC-BY-NC-SA icon">
            <a:hlinkClick r:id="rId5"/>
            <a:extLst>
              <a:ext uri="{FF2B5EF4-FFF2-40B4-BE49-F238E27FC236}">
                <a16:creationId xmlns:a16="http://schemas.microsoft.com/office/drawing/2014/main" id="{C00F5E01-707C-D37A-A8AA-A746C09A342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239482" y="6463293"/>
            <a:ext cx="838220" cy="296018"/>
          </a:xfrm>
          <a:prstGeom prst="rect">
            <a:avLst/>
          </a:prstGeom>
          <a:noFill/>
          <a:extLst>
            <a:ext uri="{909E8E84-426E-40DD-AFC4-6F175D3DCCD1}">
              <a14:hiddenFill xmlns:a14="http://schemas.microsoft.com/office/drawing/2010/main">
                <a:solidFill>
                  <a:srgbClr val="FFFFFF"/>
                </a:solidFill>
              </a14:hiddenFill>
            </a:ext>
          </a:extLst>
        </p:spPr>
      </p:pic>
      <p:pic>
        <p:nvPicPr>
          <p:cNvPr id="119" name="Picture 118" descr="Safety glasses icon.">
            <a:extLst>
              <a:ext uri="{FF2B5EF4-FFF2-40B4-BE49-F238E27FC236}">
                <a16:creationId xmlns:a16="http://schemas.microsoft.com/office/drawing/2014/main" id="{154CB576-DB5B-BB08-1A3E-0BAA0BE9F2AE}"/>
              </a:ext>
            </a:extLst>
          </p:cNvPr>
          <p:cNvPicPr>
            <a:picLocks noChangeAspect="1"/>
          </p:cNvPicPr>
          <p:nvPr/>
        </p:nvPicPr>
        <p:blipFill>
          <a:blip r:embed="rId7"/>
          <a:stretch>
            <a:fillRect/>
          </a:stretch>
        </p:blipFill>
        <p:spPr>
          <a:xfrm>
            <a:off x="2466442" y="6225599"/>
            <a:ext cx="476250" cy="428625"/>
          </a:xfrm>
          <a:prstGeom prst="rect">
            <a:avLst/>
          </a:prstGeom>
        </p:spPr>
      </p:pic>
      <p:grpSp>
        <p:nvGrpSpPr>
          <p:cNvPr id="6" name="Group 5" descr="Boiling tube.">
            <a:extLst>
              <a:ext uri="{FF2B5EF4-FFF2-40B4-BE49-F238E27FC236}">
                <a16:creationId xmlns:a16="http://schemas.microsoft.com/office/drawing/2014/main" id="{74341E3D-F5C7-5E09-BC46-D0E31C0861D1}"/>
              </a:ext>
            </a:extLst>
          </p:cNvPr>
          <p:cNvGrpSpPr/>
          <p:nvPr/>
        </p:nvGrpSpPr>
        <p:grpSpPr>
          <a:xfrm>
            <a:off x="8627288" y="1162942"/>
            <a:ext cx="941144" cy="1745344"/>
            <a:chOff x="8105053" y="915829"/>
            <a:chExt cx="694815" cy="1377815"/>
          </a:xfrm>
        </p:grpSpPr>
        <p:sp>
          <p:nvSpPr>
            <p:cNvPr id="281" name="Rectangle 280">
              <a:extLst>
                <a:ext uri="{FF2B5EF4-FFF2-40B4-BE49-F238E27FC236}">
                  <a16:creationId xmlns:a16="http://schemas.microsoft.com/office/drawing/2014/main" id="{505959BE-BA4A-2175-B896-31CC64783D6E}"/>
                </a:ext>
              </a:extLst>
            </p:cNvPr>
            <p:cNvSpPr/>
            <p:nvPr/>
          </p:nvSpPr>
          <p:spPr>
            <a:xfrm>
              <a:off x="8105053" y="1040470"/>
              <a:ext cx="130628" cy="312830"/>
            </a:xfrm>
            <a:prstGeom prst="rect">
              <a:avLst/>
            </a:prstGeom>
            <a:solidFill>
              <a:schemeClr val="bg1">
                <a:lumMod val="5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82" name="Group 281">
              <a:extLst>
                <a:ext uri="{FF2B5EF4-FFF2-40B4-BE49-F238E27FC236}">
                  <a16:creationId xmlns:a16="http://schemas.microsoft.com/office/drawing/2014/main" id="{32977B19-2F42-820D-1F04-B45C2AA5B76E}"/>
                </a:ext>
              </a:extLst>
            </p:cNvPr>
            <p:cNvGrpSpPr/>
            <p:nvPr/>
          </p:nvGrpSpPr>
          <p:grpSpPr>
            <a:xfrm>
              <a:off x="8226980" y="915829"/>
              <a:ext cx="572888" cy="1377815"/>
              <a:chOff x="4038474" y="5283170"/>
              <a:chExt cx="572888" cy="1377815"/>
            </a:xfrm>
          </p:grpSpPr>
          <p:pic>
            <p:nvPicPr>
              <p:cNvPr id="283" name="Picture 282">
                <a:extLst>
                  <a:ext uri="{FF2B5EF4-FFF2-40B4-BE49-F238E27FC236}">
                    <a16:creationId xmlns:a16="http://schemas.microsoft.com/office/drawing/2014/main" id="{D275FD66-3FDC-5ADE-299F-82302F934E48}"/>
                  </a:ext>
                </a:extLst>
              </p:cNvPr>
              <p:cNvPicPr>
                <a:picLocks noChangeAspect="1"/>
              </p:cNvPicPr>
              <p:nvPr/>
            </p:nvPicPr>
            <p:blipFill>
              <a:blip r:embed="rId3"/>
              <a:stretch>
                <a:fillRect/>
              </a:stretch>
            </p:blipFill>
            <p:spPr>
              <a:xfrm>
                <a:off x="4038474" y="5283170"/>
                <a:ext cx="463336" cy="1377815"/>
              </a:xfrm>
              <a:prstGeom prst="rect">
                <a:avLst/>
              </a:prstGeom>
            </p:spPr>
          </p:pic>
          <p:sp>
            <p:nvSpPr>
              <p:cNvPr id="285" name="Rectangle 284">
                <a:extLst>
                  <a:ext uri="{FF2B5EF4-FFF2-40B4-BE49-F238E27FC236}">
                    <a16:creationId xmlns:a16="http://schemas.microsoft.com/office/drawing/2014/main" id="{50B425EF-CEF9-6655-6E9E-4BFDE039E7CC}"/>
                  </a:ext>
                </a:extLst>
              </p:cNvPr>
              <p:cNvSpPr/>
              <p:nvPr/>
            </p:nvSpPr>
            <p:spPr>
              <a:xfrm>
                <a:off x="4480734" y="5383522"/>
                <a:ext cx="130628" cy="312830"/>
              </a:xfrm>
              <a:prstGeom prst="rect">
                <a:avLst/>
              </a:prstGeom>
              <a:solidFill>
                <a:schemeClr val="bg1">
                  <a:lumMod val="5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sp>
        <p:nvSpPr>
          <p:cNvPr id="221" name="TextBox 220">
            <a:extLst>
              <a:ext uri="{FF2B5EF4-FFF2-40B4-BE49-F238E27FC236}">
                <a16:creationId xmlns:a16="http://schemas.microsoft.com/office/drawing/2014/main" id="{50290574-A3D6-B025-DD75-F91CC6F9C8BB}"/>
              </a:ext>
            </a:extLst>
          </p:cNvPr>
          <p:cNvSpPr txBox="1"/>
          <p:nvPr/>
        </p:nvSpPr>
        <p:spPr>
          <a:xfrm>
            <a:off x="484680" y="2454061"/>
            <a:ext cx="2745372" cy="811150"/>
          </a:xfrm>
          <a:prstGeom prst="rect">
            <a:avLst/>
          </a:prstGeom>
          <a:solidFill>
            <a:schemeClr val="bg1"/>
          </a:solidFill>
          <a:ln>
            <a:solidFill>
              <a:schemeClr val="tx1"/>
            </a:solidFill>
          </a:ln>
        </p:spPr>
        <p:txBody>
          <a:bodyPr wrap="square" rtlCol="0">
            <a:noAutofit/>
          </a:bodyPr>
          <a:lstStyle/>
          <a:p>
            <a:pPr marL="457200" indent="-457200">
              <a:tabLst>
                <a:tab pos="2514600" algn="r"/>
              </a:tabLst>
            </a:pPr>
            <a:r>
              <a:rPr lang="en-GB" sz="2400" dirty="0"/>
              <a:t>❷ Heat until it just boils	</a:t>
            </a:r>
            <a:r>
              <a:rPr lang="en-GB" sz="2400" dirty="0">
                <a:sym typeface="Wingdings" panose="05000000000000000000" pitchFamily="2" charset="2"/>
              </a:rPr>
              <a:t></a:t>
            </a:r>
            <a:endParaRPr lang="en-GB" sz="2400" dirty="0"/>
          </a:p>
        </p:txBody>
      </p:sp>
      <p:sp>
        <p:nvSpPr>
          <p:cNvPr id="224" name="Title 223">
            <a:extLst>
              <a:ext uri="{FF2B5EF4-FFF2-40B4-BE49-F238E27FC236}">
                <a16:creationId xmlns:a16="http://schemas.microsoft.com/office/drawing/2014/main" id="{EFA7F152-2A40-D24E-9F65-D9D73B156D38}"/>
              </a:ext>
            </a:extLst>
          </p:cNvPr>
          <p:cNvSpPr txBox="1">
            <a:spLocks noGrp="1"/>
          </p:cNvSpPr>
          <p:nvPr>
            <p:ph type="title" idx="4294967295"/>
          </p:nvPr>
        </p:nvSpPr>
        <p:spPr>
          <a:xfrm>
            <a:off x="3448367" y="5488518"/>
            <a:ext cx="3403772" cy="1212122"/>
          </a:xfrm>
          <a:prstGeom prst="rect">
            <a:avLst/>
          </a:prstGeom>
          <a:solidFill>
            <a:schemeClr val="bg1"/>
          </a:solidFill>
          <a:ln>
            <a:solidFill>
              <a:schemeClr val="tx1"/>
            </a:solid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457200" marR="0" lvl="0" indent="-457200" algn="l" defTabSz="914400" rtl="0" eaLnBrk="1" fontAlgn="auto" latinLnBrk="0" hangingPunct="1">
              <a:lnSpc>
                <a:spcPct val="100000"/>
              </a:lnSpc>
              <a:spcBef>
                <a:spcPts val="0"/>
              </a:spcBef>
              <a:spcAft>
                <a:spcPts val="0"/>
              </a:spcAft>
              <a:buClrTx/>
              <a:buSzTx/>
              <a:buFontTx/>
              <a:buNone/>
              <a:tabLst>
                <a:tab pos="2870200" algn="r"/>
              </a:tabLst>
              <a:defRPr/>
            </a:pPr>
            <a:r>
              <a:rPr kumimoji="0" lang="en-GB" sz="2400" b="0" i="0" u="none" strike="noStrike" kern="1200" cap="none" spc="0" normalizeH="0" baseline="0" noProof="0" dirty="0">
                <a:ln>
                  <a:noFill/>
                </a:ln>
                <a:solidFill>
                  <a:schemeClr val="tx1"/>
                </a:solidFill>
                <a:effectLst/>
                <a:uLnTx/>
                <a:uFillTx/>
                <a:latin typeface="+mn-lt"/>
                <a:ea typeface="+mn-ea"/>
                <a:cs typeface="+mn-cs"/>
              </a:rPr>
              <a:t>❹ Record temperature every minute, until 80</a:t>
            </a:r>
            <a:r>
              <a:rPr kumimoji="0" lang="en-GB" sz="24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a:t>
            </a:r>
            <a:r>
              <a:rPr kumimoji="0" lang="en-GB" sz="2400" b="0" i="0" u="none" strike="noStrike" kern="1200" cap="none" spc="0" normalizeH="0" baseline="0" noProof="0" dirty="0">
                <a:ln>
                  <a:noFill/>
                </a:ln>
                <a:solidFill>
                  <a:schemeClr val="tx1"/>
                </a:solidFill>
                <a:effectLst/>
                <a:uLnTx/>
                <a:uFillTx/>
                <a:latin typeface="+mn-lt"/>
                <a:ea typeface="+mn-ea"/>
                <a:cs typeface="+mn-cs"/>
              </a:rPr>
              <a:t>C	</a:t>
            </a:r>
            <a:r>
              <a:rPr kumimoji="0" lang="en-GB" sz="2400" b="0" i="0" u="none" strike="noStrike" kern="1200" cap="none" spc="0" normalizeH="0" baseline="0" noProof="0" dirty="0">
                <a:ln>
                  <a:noFill/>
                </a:ln>
                <a:solidFill>
                  <a:schemeClr val="tx1"/>
                </a:solidFill>
                <a:effectLst/>
                <a:uLnTx/>
                <a:uFillTx/>
                <a:latin typeface="+mn-lt"/>
                <a:ea typeface="+mn-ea"/>
                <a:cs typeface="+mn-cs"/>
                <a:sym typeface="Wingdings" panose="05000000000000000000" pitchFamily="2" charset="2"/>
              </a:rPr>
              <a:t></a:t>
            </a:r>
            <a:endParaRPr kumimoji="0" lang="en-GB" sz="2400" b="0" i="0" u="none" strike="noStrike" kern="1200" cap="none" spc="0" normalizeH="0" baseline="0" noProof="0" dirty="0">
              <a:ln>
                <a:noFill/>
              </a:ln>
              <a:solidFill>
                <a:schemeClr val="tx1"/>
              </a:solidFill>
              <a:effectLst/>
              <a:uLnTx/>
              <a:uFillTx/>
              <a:latin typeface="+mn-lt"/>
              <a:ea typeface="+mn-ea"/>
              <a:cs typeface="+mn-cs"/>
            </a:endParaRPr>
          </a:p>
        </p:txBody>
      </p:sp>
      <p:grpSp>
        <p:nvGrpSpPr>
          <p:cNvPr id="229" name="Group 228" descr="Results table icon.">
            <a:extLst>
              <a:ext uri="{FF2B5EF4-FFF2-40B4-BE49-F238E27FC236}">
                <a16:creationId xmlns:a16="http://schemas.microsoft.com/office/drawing/2014/main" id="{E7B28E08-2D0C-7355-0AAE-68B6F05B8648}"/>
              </a:ext>
            </a:extLst>
          </p:cNvPr>
          <p:cNvGrpSpPr/>
          <p:nvPr/>
        </p:nvGrpSpPr>
        <p:grpSpPr>
          <a:xfrm>
            <a:off x="9913887" y="944008"/>
            <a:ext cx="749300" cy="770017"/>
            <a:chOff x="10472151" y="6178007"/>
            <a:chExt cx="588225" cy="524189"/>
          </a:xfrm>
        </p:grpSpPr>
        <p:grpSp>
          <p:nvGrpSpPr>
            <p:cNvPr id="230" name="Group 229">
              <a:extLst>
                <a:ext uri="{FF2B5EF4-FFF2-40B4-BE49-F238E27FC236}">
                  <a16:creationId xmlns:a16="http://schemas.microsoft.com/office/drawing/2014/main" id="{94B7CC3D-D212-1E9E-A317-31E7F03E6AE8}"/>
                </a:ext>
              </a:extLst>
            </p:cNvPr>
            <p:cNvGrpSpPr/>
            <p:nvPr/>
          </p:nvGrpSpPr>
          <p:grpSpPr>
            <a:xfrm>
              <a:off x="10472151" y="6178007"/>
              <a:ext cx="412932" cy="524189"/>
              <a:chOff x="6714702" y="4669179"/>
              <a:chExt cx="749300" cy="882536"/>
            </a:xfrm>
          </p:grpSpPr>
          <p:sp>
            <p:nvSpPr>
              <p:cNvPr id="235" name="Rectangle 234">
                <a:extLst>
                  <a:ext uri="{FF2B5EF4-FFF2-40B4-BE49-F238E27FC236}">
                    <a16:creationId xmlns:a16="http://schemas.microsoft.com/office/drawing/2014/main" id="{E7515C66-84E1-019A-1F90-D53E4F997E4C}"/>
                  </a:ext>
                </a:extLst>
              </p:cNvPr>
              <p:cNvSpPr/>
              <p:nvPr/>
            </p:nvSpPr>
            <p:spPr>
              <a:xfrm>
                <a:off x="6714702" y="4669179"/>
                <a:ext cx="749300" cy="882536"/>
              </a:xfrm>
              <a:prstGeom prst="rect">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a:t>
                </a:r>
              </a:p>
            </p:txBody>
          </p:sp>
          <p:grpSp>
            <p:nvGrpSpPr>
              <p:cNvPr id="236" name="Group 235">
                <a:extLst>
                  <a:ext uri="{FF2B5EF4-FFF2-40B4-BE49-F238E27FC236}">
                    <a16:creationId xmlns:a16="http://schemas.microsoft.com/office/drawing/2014/main" id="{DE35C969-AE2C-ABBF-108D-48EB3E4BFA80}"/>
                  </a:ext>
                </a:extLst>
              </p:cNvPr>
              <p:cNvGrpSpPr/>
              <p:nvPr/>
            </p:nvGrpSpPr>
            <p:grpSpPr>
              <a:xfrm>
                <a:off x="6807099" y="4755724"/>
                <a:ext cx="577043" cy="178593"/>
                <a:chOff x="6807100" y="4755724"/>
                <a:chExt cx="483600" cy="178593"/>
              </a:xfrm>
            </p:grpSpPr>
            <p:sp>
              <p:nvSpPr>
                <p:cNvPr id="253" name="Rectangle 252">
                  <a:extLst>
                    <a:ext uri="{FF2B5EF4-FFF2-40B4-BE49-F238E27FC236}">
                      <a16:creationId xmlns:a16="http://schemas.microsoft.com/office/drawing/2014/main" id="{52B8F3BD-391F-B403-4869-DF293AA7F5EC}"/>
                    </a:ext>
                  </a:extLst>
                </p:cNvPr>
                <p:cNvSpPr/>
                <p:nvPr/>
              </p:nvSpPr>
              <p:spPr>
                <a:xfrm>
                  <a:off x="6807100" y="4755724"/>
                  <a:ext cx="238437" cy="178593"/>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54" name="Rectangle 253">
                  <a:extLst>
                    <a:ext uri="{FF2B5EF4-FFF2-40B4-BE49-F238E27FC236}">
                      <a16:creationId xmlns:a16="http://schemas.microsoft.com/office/drawing/2014/main" id="{847CEAB3-40FB-FC32-893B-4FCF6BAD13BA}"/>
                    </a:ext>
                  </a:extLst>
                </p:cNvPr>
                <p:cNvSpPr/>
                <p:nvPr/>
              </p:nvSpPr>
              <p:spPr>
                <a:xfrm>
                  <a:off x="7052263" y="4755724"/>
                  <a:ext cx="238437" cy="178593"/>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237" name="Group 236">
                <a:extLst>
                  <a:ext uri="{FF2B5EF4-FFF2-40B4-BE49-F238E27FC236}">
                    <a16:creationId xmlns:a16="http://schemas.microsoft.com/office/drawing/2014/main" id="{28F268DA-3396-36D1-6404-167D475C07F7}"/>
                  </a:ext>
                </a:extLst>
              </p:cNvPr>
              <p:cNvGrpSpPr/>
              <p:nvPr/>
            </p:nvGrpSpPr>
            <p:grpSpPr>
              <a:xfrm>
                <a:off x="6807099" y="4937371"/>
                <a:ext cx="577043" cy="112741"/>
                <a:chOff x="6807100" y="4755724"/>
                <a:chExt cx="483600" cy="178596"/>
              </a:xfrm>
            </p:grpSpPr>
            <p:sp>
              <p:nvSpPr>
                <p:cNvPr id="251" name="Rectangle 250">
                  <a:extLst>
                    <a:ext uri="{FF2B5EF4-FFF2-40B4-BE49-F238E27FC236}">
                      <a16:creationId xmlns:a16="http://schemas.microsoft.com/office/drawing/2014/main" id="{EE28A201-2E78-3A79-22AC-C3796F7D8B0B}"/>
                    </a:ext>
                  </a:extLst>
                </p:cNvPr>
                <p:cNvSpPr/>
                <p:nvPr/>
              </p:nvSpPr>
              <p:spPr>
                <a:xfrm>
                  <a:off x="6807100" y="4755724"/>
                  <a:ext cx="238437" cy="178593"/>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52" name="Rectangle 251">
                  <a:extLst>
                    <a:ext uri="{FF2B5EF4-FFF2-40B4-BE49-F238E27FC236}">
                      <a16:creationId xmlns:a16="http://schemas.microsoft.com/office/drawing/2014/main" id="{5926A6DA-0DC8-2A16-E53A-240BB95B0C3F}"/>
                    </a:ext>
                  </a:extLst>
                </p:cNvPr>
                <p:cNvSpPr/>
                <p:nvPr/>
              </p:nvSpPr>
              <p:spPr>
                <a:xfrm>
                  <a:off x="7052263" y="4755727"/>
                  <a:ext cx="238437" cy="178593"/>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238" name="Group 237">
                <a:extLst>
                  <a:ext uri="{FF2B5EF4-FFF2-40B4-BE49-F238E27FC236}">
                    <a16:creationId xmlns:a16="http://schemas.microsoft.com/office/drawing/2014/main" id="{F2D96F92-636A-B2B7-06C2-55DE8138BC30}"/>
                  </a:ext>
                </a:extLst>
              </p:cNvPr>
              <p:cNvGrpSpPr/>
              <p:nvPr/>
            </p:nvGrpSpPr>
            <p:grpSpPr>
              <a:xfrm>
                <a:off x="6807099" y="5054075"/>
                <a:ext cx="577043" cy="112741"/>
                <a:chOff x="6807100" y="4755724"/>
                <a:chExt cx="483600" cy="178596"/>
              </a:xfrm>
            </p:grpSpPr>
            <p:sp>
              <p:nvSpPr>
                <p:cNvPr id="249" name="Rectangle 248">
                  <a:extLst>
                    <a:ext uri="{FF2B5EF4-FFF2-40B4-BE49-F238E27FC236}">
                      <a16:creationId xmlns:a16="http://schemas.microsoft.com/office/drawing/2014/main" id="{22778F8F-2489-5C5A-7864-98711CC6FE17}"/>
                    </a:ext>
                  </a:extLst>
                </p:cNvPr>
                <p:cNvSpPr/>
                <p:nvPr/>
              </p:nvSpPr>
              <p:spPr>
                <a:xfrm>
                  <a:off x="6807100" y="4755724"/>
                  <a:ext cx="238437" cy="178593"/>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50" name="Rectangle 249">
                  <a:extLst>
                    <a:ext uri="{FF2B5EF4-FFF2-40B4-BE49-F238E27FC236}">
                      <a16:creationId xmlns:a16="http://schemas.microsoft.com/office/drawing/2014/main" id="{2408D841-97C7-E85C-92B1-801E845AEB43}"/>
                    </a:ext>
                  </a:extLst>
                </p:cNvPr>
                <p:cNvSpPr/>
                <p:nvPr/>
              </p:nvSpPr>
              <p:spPr>
                <a:xfrm>
                  <a:off x="7052263" y="4755727"/>
                  <a:ext cx="238437" cy="178593"/>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239" name="Group 238">
                <a:extLst>
                  <a:ext uri="{FF2B5EF4-FFF2-40B4-BE49-F238E27FC236}">
                    <a16:creationId xmlns:a16="http://schemas.microsoft.com/office/drawing/2014/main" id="{E6C4CB78-9B07-9790-4197-EBF8BD693B39}"/>
                  </a:ext>
                </a:extLst>
              </p:cNvPr>
              <p:cNvGrpSpPr/>
              <p:nvPr/>
            </p:nvGrpSpPr>
            <p:grpSpPr>
              <a:xfrm>
                <a:off x="6807099" y="5171037"/>
                <a:ext cx="577043" cy="112741"/>
                <a:chOff x="6807100" y="4755724"/>
                <a:chExt cx="483600" cy="178596"/>
              </a:xfrm>
            </p:grpSpPr>
            <p:sp>
              <p:nvSpPr>
                <p:cNvPr id="247" name="Rectangle 246">
                  <a:extLst>
                    <a:ext uri="{FF2B5EF4-FFF2-40B4-BE49-F238E27FC236}">
                      <a16:creationId xmlns:a16="http://schemas.microsoft.com/office/drawing/2014/main" id="{620D3E4D-A9E3-2C0A-C77C-08D5234A9A69}"/>
                    </a:ext>
                  </a:extLst>
                </p:cNvPr>
                <p:cNvSpPr/>
                <p:nvPr/>
              </p:nvSpPr>
              <p:spPr>
                <a:xfrm>
                  <a:off x="6807100" y="4755724"/>
                  <a:ext cx="238437" cy="178593"/>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48" name="Rectangle 247">
                  <a:extLst>
                    <a:ext uri="{FF2B5EF4-FFF2-40B4-BE49-F238E27FC236}">
                      <a16:creationId xmlns:a16="http://schemas.microsoft.com/office/drawing/2014/main" id="{0C94A2BB-8FA0-4DE4-E0DA-45BA46FCBC56}"/>
                    </a:ext>
                  </a:extLst>
                </p:cNvPr>
                <p:cNvSpPr/>
                <p:nvPr/>
              </p:nvSpPr>
              <p:spPr>
                <a:xfrm>
                  <a:off x="7052263" y="4755727"/>
                  <a:ext cx="238437" cy="178593"/>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240" name="Group 239">
                <a:extLst>
                  <a:ext uri="{FF2B5EF4-FFF2-40B4-BE49-F238E27FC236}">
                    <a16:creationId xmlns:a16="http://schemas.microsoft.com/office/drawing/2014/main" id="{14527948-41AD-C818-450E-D009D78D2F01}"/>
                  </a:ext>
                </a:extLst>
              </p:cNvPr>
              <p:cNvGrpSpPr/>
              <p:nvPr/>
            </p:nvGrpSpPr>
            <p:grpSpPr>
              <a:xfrm>
                <a:off x="6807099" y="5287741"/>
                <a:ext cx="577043" cy="112741"/>
                <a:chOff x="6807100" y="4755724"/>
                <a:chExt cx="483600" cy="178596"/>
              </a:xfrm>
            </p:grpSpPr>
            <p:sp>
              <p:nvSpPr>
                <p:cNvPr id="245" name="Rectangle 244">
                  <a:extLst>
                    <a:ext uri="{FF2B5EF4-FFF2-40B4-BE49-F238E27FC236}">
                      <a16:creationId xmlns:a16="http://schemas.microsoft.com/office/drawing/2014/main" id="{72F8096D-7D4B-20E4-E6F6-3683B2ADCB4B}"/>
                    </a:ext>
                  </a:extLst>
                </p:cNvPr>
                <p:cNvSpPr/>
                <p:nvPr/>
              </p:nvSpPr>
              <p:spPr>
                <a:xfrm>
                  <a:off x="6807100" y="4755724"/>
                  <a:ext cx="238437" cy="178593"/>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46" name="Rectangle 245">
                  <a:extLst>
                    <a:ext uri="{FF2B5EF4-FFF2-40B4-BE49-F238E27FC236}">
                      <a16:creationId xmlns:a16="http://schemas.microsoft.com/office/drawing/2014/main" id="{6E64C42A-701A-04B5-81E0-CA1CE5304156}"/>
                    </a:ext>
                  </a:extLst>
                </p:cNvPr>
                <p:cNvSpPr/>
                <p:nvPr/>
              </p:nvSpPr>
              <p:spPr>
                <a:xfrm>
                  <a:off x="7052263" y="4755727"/>
                  <a:ext cx="238437" cy="178593"/>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241" name="Freeform: Shape 240">
                <a:extLst>
                  <a:ext uri="{FF2B5EF4-FFF2-40B4-BE49-F238E27FC236}">
                    <a16:creationId xmlns:a16="http://schemas.microsoft.com/office/drawing/2014/main" id="{23B20ADC-6446-379F-C00A-20DB38A999EE}"/>
                  </a:ext>
                </a:extLst>
              </p:cNvPr>
              <p:cNvSpPr/>
              <p:nvPr/>
            </p:nvSpPr>
            <p:spPr>
              <a:xfrm>
                <a:off x="6851826" y="4800600"/>
                <a:ext cx="194860" cy="111191"/>
              </a:xfrm>
              <a:custGeom>
                <a:avLst/>
                <a:gdLst>
                  <a:gd name="connsiteX0" fmla="*/ 20688 w 194860"/>
                  <a:gd name="connsiteY0" fmla="*/ 7257 h 111191"/>
                  <a:gd name="connsiteX1" fmla="*/ 17060 w 194860"/>
                  <a:gd name="connsiteY1" fmla="*/ 30843 h 111191"/>
                  <a:gd name="connsiteX2" fmla="*/ 15245 w 194860"/>
                  <a:gd name="connsiteY2" fmla="*/ 36286 h 111191"/>
                  <a:gd name="connsiteX3" fmla="*/ 13431 w 194860"/>
                  <a:gd name="connsiteY3" fmla="*/ 45357 h 111191"/>
                  <a:gd name="connsiteX4" fmla="*/ 11617 w 194860"/>
                  <a:gd name="connsiteY4" fmla="*/ 50800 h 111191"/>
                  <a:gd name="connsiteX5" fmla="*/ 9803 w 194860"/>
                  <a:gd name="connsiteY5" fmla="*/ 58057 h 111191"/>
                  <a:gd name="connsiteX6" fmla="*/ 2545 w 194860"/>
                  <a:gd name="connsiteY6" fmla="*/ 74386 h 111191"/>
                  <a:gd name="connsiteX7" fmla="*/ 731 w 194860"/>
                  <a:gd name="connsiteY7" fmla="*/ 87086 h 111191"/>
                  <a:gd name="connsiteX8" fmla="*/ 7988 w 194860"/>
                  <a:gd name="connsiteY8" fmla="*/ 83457 h 111191"/>
                  <a:gd name="connsiteX9" fmla="*/ 27945 w 194860"/>
                  <a:gd name="connsiteY9" fmla="*/ 67129 h 111191"/>
                  <a:gd name="connsiteX10" fmla="*/ 31574 w 194860"/>
                  <a:gd name="connsiteY10" fmla="*/ 61686 h 111191"/>
                  <a:gd name="connsiteX11" fmla="*/ 33388 w 194860"/>
                  <a:gd name="connsiteY11" fmla="*/ 56243 h 111191"/>
                  <a:gd name="connsiteX12" fmla="*/ 37017 w 194860"/>
                  <a:gd name="connsiteY12" fmla="*/ 50800 h 111191"/>
                  <a:gd name="connsiteX13" fmla="*/ 40645 w 194860"/>
                  <a:gd name="connsiteY13" fmla="*/ 34471 h 111191"/>
                  <a:gd name="connsiteX14" fmla="*/ 46088 w 194860"/>
                  <a:gd name="connsiteY14" fmla="*/ 30843 h 111191"/>
                  <a:gd name="connsiteX15" fmla="*/ 49717 w 194860"/>
                  <a:gd name="connsiteY15" fmla="*/ 59871 h 111191"/>
                  <a:gd name="connsiteX16" fmla="*/ 51531 w 194860"/>
                  <a:gd name="connsiteY16" fmla="*/ 67129 h 111191"/>
                  <a:gd name="connsiteX17" fmla="*/ 56974 w 194860"/>
                  <a:gd name="connsiteY17" fmla="*/ 68943 h 111191"/>
                  <a:gd name="connsiteX18" fmla="*/ 69674 w 194860"/>
                  <a:gd name="connsiteY18" fmla="*/ 52614 h 111191"/>
                  <a:gd name="connsiteX19" fmla="*/ 87817 w 194860"/>
                  <a:gd name="connsiteY19" fmla="*/ 32657 h 111191"/>
                  <a:gd name="connsiteX20" fmla="*/ 95074 w 194860"/>
                  <a:gd name="connsiteY20" fmla="*/ 27214 h 111191"/>
                  <a:gd name="connsiteX21" fmla="*/ 98703 w 194860"/>
                  <a:gd name="connsiteY21" fmla="*/ 32657 h 111191"/>
                  <a:gd name="connsiteX22" fmla="*/ 100517 w 194860"/>
                  <a:gd name="connsiteY22" fmla="*/ 38100 h 111191"/>
                  <a:gd name="connsiteX23" fmla="*/ 107774 w 194860"/>
                  <a:gd name="connsiteY23" fmla="*/ 34471 h 111191"/>
                  <a:gd name="connsiteX24" fmla="*/ 109588 w 194860"/>
                  <a:gd name="connsiteY24" fmla="*/ 25400 h 111191"/>
                  <a:gd name="connsiteX25" fmla="*/ 113217 w 194860"/>
                  <a:gd name="connsiteY25" fmla="*/ 19957 h 111191"/>
                  <a:gd name="connsiteX26" fmla="*/ 111403 w 194860"/>
                  <a:gd name="connsiteY26" fmla="*/ 52614 h 111191"/>
                  <a:gd name="connsiteX27" fmla="*/ 104145 w 194860"/>
                  <a:gd name="connsiteY27" fmla="*/ 76200 h 111191"/>
                  <a:gd name="connsiteX28" fmla="*/ 102331 w 194860"/>
                  <a:gd name="connsiteY28" fmla="*/ 88900 h 111191"/>
                  <a:gd name="connsiteX29" fmla="*/ 100517 w 194860"/>
                  <a:gd name="connsiteY29" fmla="*/ 97971 h 111191"/>
                  <a:gd name="connsiteX30" fmla="*/ 98703 w 194860"/>
                  <a:gd name="connsiteY30" fmla="*/ 110671 h 111191"/>
                  <a:gd name="connsiteX31" fmla="*/ 104145 w 194860"/>
                  <a:gd name="connsiteY31" fmla="*/ 107043 h 111191"/>
                  <a:gd name="connsiteX32" fmla="*/ 115031 w 194860"/>
                  <a:gd name="connsiteY32" fmla="*/ 88900 h 111191"/>
                  <a:gd name="connsiteX33" fmla="*/ 118660 w 194860"/>
                  <a:gd name="connsiteY33" fmla="*/ 81643 h 111191"/>
                  <a:gd name="connsiteX34" fmla="*/ 127731 w 194860"/>
                  <a:gd name="connsiteY34" fmla="*/ 67129 h 111191"/>
                  <a:gd name="connsiteX35" fmla="*/ 134988 w 194860"/>
                  <a:gd name="connsiteY35" fmla="*/ 54429 h 111191"/>
                  <a:gd name="connsiteX36" fmla="*/ 142245 w 194860"/>
                  <a:gd name="connsiteY36" fmla="*/ 38100 h 111191"/>
                  <a:gd name="connsiteX37" fmla="*/ 145874 w 194860"/>
                  <a:gd name="connsiteY37" fmla="*/ 32657 h 111191"/>
                  <a:gd name="connsiteX38" fmla="*/ 149503 w 194860"/>
                  <a:gd name="connsiteY38" fmla="*/ 18143 h 111191"/>
                  <a:gd name="connsiteX39" fmla="*/ 153131 w 194860"/>
                  <a:gd name="connsiteY39" fmla="*/ 10886 h 111191"/>
                  <a:gd name="connsiteX40" fmla="*/ 154945 w 194860"/>
                  <a:gd name="connsiteY40" fmla="*/ 5443 h 111191"/>
                  <a:gd name="connsiteX41" fmla="*/ 165831 w 194860"/>
                  <a:gd name="connsiteY41" fmla="*/ 0 h 111191"/>
                  <a:gd name="connsiteX42" fmla="*/ 174903 w 194860"/>
                  <a:gd name="connsiteY42" fmla="*/ 1814 h 111191"/>
                  <a:gd name="connsiteX43" fmla="*/ 176717 w 194860"/>
                  <a:gd name="connsiteY43" fmla="*/ 54429 h 111191"/>
                  <a:gd name="connsiteX44" fmla="*/ 178531 w 194860"/>
                  <a:gd name="connsiteY44" fmla="*/ 59871 h 111191"/>
                  <a:gd name="connsiteX45" fmla="*/ 183974 w 194860"/>
                  <a:gd name="connsiteY45" fmla="*/ 47171 h 111191"/>
                  <a:gd name="connsiteX46" fmla="*/ 185788 w 194860"/>
                  <a:gd name="connsiteY46" fmla="*/ 41729 h 111191"/>
                  <a:gd name="connsiteX47" fmla="*/ 194860 w 194860"/>
                  <a:gd name="connsiteY47" fmla="*/ 39914 h 111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94860" h="111191">
                    <a:moveTo>
                      <a:pt x="20688" y="7257"/>
                    </a:moveTo>
                    <a:cubicBezTo>
                      <a:pt x="19588" y="16062"/>
                      <a:pt x="19137" y="22536"/>
                      <a:pt x="17060" y="30843"/>
                    </a:cubicBezTo>
                    <a:cubicBezTo>
                      <a:pt x="16596" y="32698"/>
                      <a:pt x="15709" y="34431"/>
                      <a:pt x="15245" y="36286"/>
                    </a:cubicBezTo>
                    <a:cubicBezTo>
                      <a:pt x="14497" y="39277"/>
                      <a:pt x="14179" y="42366"/>
                      <a:pt x="13431" y="45357"/>
                    </a:cubicBezTo>
                    <a:cubicBezTo>
                      <a:pt x="12967" y="47212"/>
                      <a:pt x="12142" y="48961"/>
                      <a:pt x="11617" y="50800"/>
                    </a:cubicBezTo>
                    <a:cubicBezTo>
                      <a:pt x="10932" y="53198"/>
                      <a:pt x="10591" y="55692"/>
                      <a:pt x="9803" y="58057"/>
                    </a:cubicBezTo>
                    <a:cubicBezTo>
                      <a:pt x="7486" y="65007"/>
                      <a:pt x="5707" y="68063"/>
                      <a:pt x="2545" y="74386"/>
                    </a:cubicBezTo>
                    <a:cubicBezTo>
                      <a:pt x="1940" y="78619"/>
                      <a:pt x="-1469" y="83419"/>
                      <a:pt x="731" y="87086"/>
                    </a:cubicBezTo>
                    <a:cubicBezTo>
                      <a:pt x="2123" y="89405"/>
                      <a:pt x="5738" y="84957"/>
                      <a:pt x="7988" y="83457"/>
                    </a:cubicBezTo>
                    <a:cubicBezTo>
                      <a:pt x="13376" y="79865"/>
                      <a:pt x="22968" y="73101"/>
                      <a:pt x="27945" y="67129"/>
                    </a:cubicBezTo>
                    <a:cubicBezTo>
                      <a:pt x="29341" y="65454"/>
                      <a:pt x="30364" y="63500"/>
                      <a:pt x="31574" y="61686"/>
                    </a:cubicBezTo>
                    <a:cubicBezTo>
                      <a:pt x="32179" y="59872"/>
                      <a:pt x="32533" y="57954"/>
                      <a:pt x="33388" y="56243"/>
                    </a:cubicBezTo>
                    <a:cubicBezTo>
                      <a:pt x="34363" y="54293"/>
                      <a:pt x="36251" y="52842"/>
                      <a:pt x="37017" y="50800"/>
                    </a:cubicBezTo>
                    <a:cubicBezTo>
                      <a:pt x="37137" y="50481"/>
                      <a:pt x="39849" y="35665"/>
                      <a:pt x="40645" y="34471"/>
                    </a:cubicBezTo>
                    <a:cubicBezTo>
                      <a:pt x="41854" y="32657"/>
                      <a:pt x="44274" y="32052"/>
                      <a:pt x="46088" y="30843"/>
                    </a:cubicBezTo>
                    <a:cubicBezTo>
                      <a:pt x="50564" y="53216"/>
                      <a:pt x="44697" y="22217"/>
                      <a:pt x="49717" y="59871"/>
                    </a:cubicBezTo>
                    <a:cubicBezTo>
                      <a:pt x="50047" y="62343"/>
                      <a:pt x="49973" y="65182"/>
                      <a:pt x="51531" y="67129"/>
                    </a:cubicBezTo>
                    <a:cubicBezTo>
                      <a:pt x="52726" y="68622"/>
                      <a:pt x="55160" y="68338"/>
                      <a:pt x="56974" y="68943"/>
                    </a:cubicBezTo>
                    <a:lnTo>
                      <a:pt x="69674" y="52614"/>
                    </a:lnTo>
                    <a:cubicBezTo>
                      <a:pt x="74765" y="46135"/>
                      <a:pt x="81312" y="37536"/>
                      <a:pt x="87817" y="32657"/>
                    </a:cubicBezTo>
                    <a:lnTo>
                      <a:pt x="95074" y="27214"/>
                    </a:lnTo>
                    <a:cubicBezTo>
                      <a:pt x="96284" y="29028"/>
                      <a:pt x="97728" y="30707"/>
                      <a:pt x="98703" y="32657"/>
                    </a:cubicBezTo>
                    <a:cubicBezTo>
                      <a:pt x="99558" y="34368"/>
                      <a:pt x="98642" y="37725"/>
                      <a:pt x="100517" y="38100"/>
                    </a:cubicBezTo>
                    <a:cubicBezTo>
                      <a:pt x="103169" y="38630"/>
                      <a:pt x="105355" y="35681"/>
                      <a:pt x="107774" y="34471"/>
                    </a:cubicBezTo>
                    <a:cubicBezTo>
                      <a:pt x="108379" y="31447"/>
                      <a:pt x="108505" y="28287"/>
                      <a:pt x="109588" y="25400"/>
                    </a:cubicBezTo>
                    <a:cubicBezTo>
                      <a:pt x="110354" y="23358"/>
                      <a:pt x="113072" y="17781"/>
                      <a:pt x="113217" y="19957"/>
                    </a:cubicBezTo>
                    <a:cubicBezTo>
                      <a:pt x="113943" y="30835"/>
                      <a:pt x="112309" y="41749"/>
                      <a:pt x="111403" y="52614"/>
                    </a:cubicBezTo>
                    <a:cubicBezTo>
                      <a:pt x="110428" y="64316"/>
                      <a:pt x="109038" y="64784"/>
                      <a:pt x="104145" y="76200"/>
                    </a:cubicBezTo>
                    <a:cubicBezTo>
                      <a:pt x="103540" y="80433"/>
                      <a:pt x="103034" y="84682"/>
                      <a:pt x="102331" y="88900"/>
                    </a:cubicBezTo>
                    <a:cubicBezTo>
                      <a:pt x="101824" y="91942"/>
                      <a:pt x="101024" y="94929"/>
                      <a:pt x="100517" y="97971"/>
                    </a:cubicBezTo>
                    <a:cubicBezTo>
                      <a:pt x="99814" y="102189"/>
                      <a:pt x="97115" y="106700"/>
                      <a:pt x="98703" y="110671"/>
                    </a:cubicBezTo>
                    <a:cubicBezTo>
                      <a:pt x="99513" y="112695"/>
                      <a:pt x="102331" y="108252"/>
                      <a:pt x="104145" y="107043"/>
                    </a:cubicBezTo>
                    <a:cubicBezTo>
                      <a:pt x="107774" y="100995"/>
                      <a:pt x="111877" y="95208"/>
                      <a:pt x="115031" y="88900"/>
                    </a:cubicBezTo>
                    <a:cubicBezTo>
                      <a:pt x="116241" y="86481"/>
                      <a:pt x="117226" y="83936"/>
                      <a:pt x="118660" y="81643"/>
                    </a:cubicBezTo>
                    <a:cubicBezTo>
                      <a:pt x="130430" y="62812"/>
                      <a:pt x="118543" y="85507"/>
                      <a:pt x="127731" y="67129"/>
                    </a:cubicBezTo>
                    <a:cubicBezTo>
                      <a:pt x="131244" y="53071"/>
                      <a:pt x="126673" y="66069"/>
                      <a:pt x="134988" y="54429"/>
                    </a:cubicBezTo>
                    <a:cubicBezTo>
                      <a:pt x="138196" y="49938"/>
                      <a:pt x="139873" y="42844"/>
                      <a:pt x="142245" y="38100"/>
                    </a:cubicBezTo>
                    <a:cubicBezTo>
                      <a:pt x="143220" y="36150"/>
                      <a:pt x="144664" y="34471"/>
                      <a:pt x="145874" y="32657"/>
                    </a:cubicBezTo>
                    <a:cubicBezTo>
                      <a:pt x="146940" y="27325"/>
                      <a:pt x="147409" y="23029"/>
                      <a:pt x="149503" y="18143"/>
                    </a:cubicBezTo>
                    <a:cubicBezTo>
                      <a:pt x="150568" y="15657"/>
                      <a:pt x="152066" y="13372"/>
                      <a:pt x="153131" y="10886"/>
                    </a:cubicBezTo>
                    <a:cubicBezTo>
                      <a:pt x="153884" y="9128"/>
                      <a:pt x="153750" y="6936"/>
                      <a:pt x="154945" y="5443"/>
                    </a:cubicBezTo>
                    <a:cubicBezTo>
                      <a:pt x="157503" y="2245"/>
                      <a:pt x="162245" y="1195"/>
                      <a:pt x="165831" y="0"/>
                    </a:cubicBezTo>
                    <a:cubicBezTo>
                      <a:pt x="168855" y="605"/>
                      <a:pt x="174298" y="-1210"/>
                      <a:pt x="174903" y="1814"/>
                    </a:cubicBezTo>
                    <a:cubicBezTo>
                      <a:pt x="178345" y="19022"/>
                      <a:pt x="175623" y="36914"/>
                      <a:pt x="176717" y="54429"/>
                    </a:cubicBezTo>
                    <a:cubicBezTo>
                      <a:pt x="176836" y="56337"/>
                      <a:pt x="177926" y="58057"/>
                      <a:pt x="178531" y="59871"/>
                    </a:cubicBezTo>
                    <a:cubicBezTo>
                      <a:pt x="182306" y="44769"/>
                      <a:pt x="177709" y="59699"/>
                      <a:pt x="183974" y="47171"/>
                    </a:cubicBezTo>
                    <a:cubicBezTo>
                      <a:pt x="184829" y="45461"/>
                      <a:pt x="184436" y="43081"/>
                      <a:pt x="185788" y="41729"/>
                    </a:cubicBezTo>
                    <a:cubicBezTo>
                      <a:pt x="187986" y="39531"/>
                      <a:pt x="192097" y="39914"/>
                      <a:pt x="194860" y="39914"/>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2" name="Freeform: Shape 241">
                <a:extLst>
                  <a:ext uri="{FF2B5EF4-FFF2-40B4-BE49-F238E27FC236}">
                    <a16:creationId xmlns:a16="http://schemas.microsoft.com/office/drawing/2014/main" id="{963D0FEA-3558-4D4E-A05E-75E49B0B23CB}"/>
                  </a:ext>
                </a:extLst>
              </p:cNvPr>
              <p:cNvSpPr/>
              <p:nvPr/>
            </p:nvSpPr>
            <p:spPr>
              <a:xfrm>
                <a:off x="7148286" y="4802414"/>
                <a:ext cx="116114" cy="78368"/>
              </a:xfrm>
              <a:custGeom>
                <a:avLst/>
                <a:gdLst>
                  <a:gd name="connsiteX0" fmla="*/ 12700 w 116114"/>
                  <a:gd name="connsiteY0" fmla="*/ 16329 h 78368"/>
                  <a:gd name="connsiteX1" fmla="*/ 7257 w 116114"/>
                  <a:gd name="connsiteY1" fmla="*/ 36286 h 78368"/>
                  <a:gd name="connsiteX2" fmla="*/ 3628 w 116114"/>
                  <a:gd name="connsiteY2" fmla="*/ 50800 h 78368"/>
                  <a:gd name="connsiteX3" fmla="*/ 0 w 116114"/>
                  <a:gd name="connsiteY3" fmla="*/ 63500 h 78368"/>
                  <a:gd name="connsiteX4" fmla="*/ 3628 w 116114"/>
                  <a:gd name="connsiteY4" fmla="*/ 78015 h 78368"/>
                  <a:gd name="connsiteX5" fmla="*/ 14514 w 116114"/>
                  <a:gd name="connsiteY5" fmla="*/ 70757 h 78368"/>
                  <a:gd name="connsiteX6" fmla="*/ 23585 w 116114"/>
                  <a:gd name="connsiteY6" fmla="*/ 63500 h 78368"/>
                  <a:gd name="connsiteX7" fmla="*/ 32657 w 116114"/>
                  <a:gd name="connsiteY7" fmla="*/ 59872 h 78368"/>
                  <a:gd name="connsiteX8" fmla="*/ 39914 w 116114"/>
                  <a:gd name="connsiteY8" fmla="*/ 54429 h 78368"/>
                  <a:gd name="connsiteX9" fmla="*/ 48985 w 116114"/>
                  <a:gd name="connsiteY9" fmla="*/ 50800 h 78368"/>
                  <a:gd name="connsiteX10" fmla="*/ 56243 w 116114"/>
                  <a:gd name="connsiteY10" fmla="*/ 47172 h 78368"/>
                  <a:gd name="connsiteX11" fmla="*/ 59871 w 116114"/>
                  <a:gd name="connsiteY11" fmla="*/ 41729 h 78368"/>
                  <a:gd name="connsiteX12" fmla="*/ 63500 w 116114"/>
                  <a:gd name="connsiteY12" fmla="*/ 56243 h 78368"/>
                  <a:gd name="connsiteX13" fmla="*/ 68943 w 116114"/>
                  <a:gd name="connsiteY13" fmla="*/ 67129 h 78368"/>
                  <a:gd name="connsiteX14" fmla="*/ 74385 w 116114"/>
                  <a:gd name="connsiteY14" fmla="*/ 65315 h 78368"/>
                  <a:gd name="connsiteX15" fmla="*/ 78014 w 116114"/>
                  <a:gd name="connsiteY15" fmla="*/ 56243 h 78368"/>
                  <a:gd name="connsiteX16" fmla="*/ 81643 w 116114"/>
                  <a:gd name="connsiteY16" fmla="*/ 32657 h 78368"/>
                  <a:gd name="connsiteX17" fmla="*/ 83457 w 116114"/>
                  <a:gd name="connsiteY17" fmla="*/ 12700 h 78368"/>
                  <a:gd name="connsiteX18" fmla="*/ 88900 w 116114"/>
                  <a:gd name="connsiteY18" fmla="*/ 7257 h 78368"/>
                  <a:gd name="connsiteX19" fmla="*/ 103414 w 116114"/>
                  <a:gd name="connsiteY19" fmla="*/ 1815 h 78368"/>
                  <a:gd name="connsiteX20" fmla="*/ 108857 w 116114"/>
                  <a:gd name="connsiteY20" fmla="*/ 0 h 78368"/>
                  <a:gd name="connsiteX21" fmla="*/ 116114 w 116114"/>
                  <a:gd name="connsiteY21" fmla="*/ 5443 h 78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6114" h="78368">
                    <a:moveTo>
                      <a:pt x="12700" y="16329"/>
                    </a:moveTo>
                    <a:cubicBezTo>
                      <a:pt x="8897" y="35336"/>
                      <a:pt x="13395" y="14802"/>
                      <a:pt x="7257" y="36286"/>
                    </a:cubicBezTo>
                    <a:cubicBezTo>
                      <a:pt x="5887" y="41081"/>
                      <a:pt x="4998" y="46005"/>
                      <a:pt x="3628" y="50800"/>
                    </a:cubicBezTo>
                    <a:lnTo>
                      <a:pt x="0" y="63500"/>
                    </a:lnTo>
                    <a:cubicBezTo>
                      <a:pt x="1209" y="68338"/>
                      <a:pt x="-833" y="75785"/>
                      <a:pt x="3628" y="78015"/>
                    </a:cubicBezTo>
                    <a:cubicBezTo>
                      <a:pt x="7529" y="79965"/>
                      <a:pt x="10987" y="73322"/>
                      <a:pt x="14514" y="70757"/>
                    </a:cubicBezTo>
                    <a:cubicBezTo>
                      <a:pt x="17646" y="68479"/>
                      <a:pt x="20265" y="65492"/>
                      <a:pt x="23585" y="63500"/>
                    </a:cubicBezTo>
                    <a:cubicBezTo>
                      <a:pt x="26378" y="61824"/>
                      <a:pt x="29810" y="61454"/>
                      <a:pt x="32657" y="59872"/>
                    </a:cubicBezTo>
                    <a:cubicBezTo>
                      <a:pt x="35300" y="58404"/>
                      <a:pt x="37271" y="55898"/>
                      <a:pt x="39914" y="54429"/>
                    </a:cubicBezTo>
                    <a:cubicBezTo>
                      <a:pt x="42761" y="52847"/>
                      <a:pt x="46009" y="52123"/>
                      <a:pt x="48985" y="50800"/>
                    </a:cubicBezTo>
                    <a:cubicBezTo>
                      <a:pt x="51457" y="49702"/>
                      <a:pt x="53824" y="48381"/>
                      <a:pt x="56243" y="47172"/>
                    </a:cubicBezTo>
                    <a:cubicBezTo>
                      <a:pt x="57452" y="45358"/>
                      <a:pt x="58509" y="40026"/>
                      <a:pt x="59871" y="41729"/>
                    </a:cubicBezTo>
                    <a:cubicBezTo>
                      <a:pt x="62986" y="45623"/>
                      <a:pt x="61923" y="51512"/>
                      <a:pt x="63500" y="56243"/>
                    </a:cubicBezTo>
                    <a:cubicBezTo>
                      <a:pt x="66003" y="63755"/>
                      <a:pt x="64253" y="60095"/>
                      <a:pt x="68943" y="67129"/>
                    </a:cubicBezTo>
                    <a:cubicBezTo>
                      <a:pt x="70757" y="66524"/>
                      <a:pt x="73161" y="66784"/>
                      <a:pt x="74385" y="65315"/>
                    </a:cubicBezTo>
                    <a:cubicBezTo>
                      <a:pt x="76470" y="62813"/>
                      <a:pt x="77375" y="59437"/>
                      <a:pt x="78014" y="56243"/>
                    </a:cubicBezTo>
                    <a:cubicBezTo>
                      <a:pt x="85028" y="21174"/>
                      <a:pt x="76329" y="48593"/>
                      <a:pt x="81643" y="32657"/>
                    </a:cubicBezTo>
                    <a:cubicBezTo>
                      <a:pt x="82248" y="26005"/>
                      <a:pt x="81622" y="19123"/>
                      <a:pt x="83457" y="12700"/>
                    </a:cubicBezTo>
                    <a:cubicBezTo>
                      <a:pt x="84162" y="10233"/>
                      <a:pt x="86812" y="8748"/>
                      <a:pt x="88900" y="7257"/>
                    </a:cubicBezTo>
                    <a:cubicBezTo>
                      <a:pt x="94537" y="3231"/>
                      <a:pt x="97083" y="3624"/>
                      <a:pt x="103414" y="1815"/>
                    </a:cubicBezTo>
                    <a:cubicBezTo>
                      <a:pt x="105253" y="1290"/>
                      <a:pt x="107043" y="605"/>
                      <a:pt x="108857" y="0"/>
                    </a:cubicBezTo>
                    <a:cubicBezTo>
                      <a:pt x="115583" y="2243"/>
                      <a:pt x="113445" y="104"/>
                      <a:pt x="116114" y="5443"/>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3" name="Freeform: Shape 242">
                <a:extLst>
                  <a:ext uri="{FF2B5EF4-FFF2-40B4-BE49-F238E27FC236}">
                    <a16:creationId xmlns:a16="http://schemas.microsoft.com/office/drawing/2014/main" id="{FD03ED47-56A5-D9FB-59BA-2D67D693A2A6}"/>
                  </a:ext>
                </a:extLst>
              </p:cNvPr>
              <p:cNvSpPr/>
              <p:nvPr/>
            </p:nvSpPr>
            <p:spPr>
              <a:xfrm>
                <a:off x="6859814" y="4982029"/>
                <a:ext cx="74388" cy="30908"/>
              </a:xfrm>
              <a:custGeom>
                <a:avLst/>
                <a:gdLst>
                  <a:gd name="connsiteX0" fmla="*/ 0 w 74388"/>
                  <a:gd name="connsiteY0" fmla="*/ 0 h 30908"/>
                  <a:gd name="connsiteX1" fmla="*/ 1815 w 74388"/>
                  <a:gd name="connsiteY1" fmla="*/ 25400 h 30908"/>
                  <a:gd name="connsiteX2" fmla="*/ 3629 w 74388"/>
                  <a:gd name="connsiteY2" fmla="*/ 30842 h 30908"/>
                  <a:gd name="connsiteX3" fmla="*/ 16329 w 74388"/>
                  <a:gd name="connsiteY3" fmla="*/ 27214 h 30908"/>
                  <a:gd name="connsiteX4" fmla="*/ 21772 w 74388"/>
                  <a:gd name="connsiteY4" fmla="*/ 23585 h 30908"/>
                  <a:gd name="connsiteX5" fmla="*/ 29029 w 74388"/>
                  <a:gd name="connsiteY5" fmla="*/ 16328 h 30908"/>
                  <a:gd name="connsiteX6" fmla="*/ 34472 w 74388"/>
                  <a:gd name="connsiteY6" fmla="*/ 14514 h 30908"/>
                  <a:gd name="connsiteX7" fmla="*/ 45357 w 74388"/>
                  <a:gd name="connsiteY7" fmla="*/ 9071 h 30908"/>
                  <a:gd name="connsiteX8" fmla="*/ 48986 w 74388"/>
                  <a:gd name="connsiteY8" fmla="*/ 14514 h 30908"/>
                  <a:gd name="connsiteX9" fmla="*/ 50800 w 74388"/>
                  <a:gd name="connsiteY9" fmla="*/ 19957 h 30908"/>
                  <a:gd name="connsiteX10" fmla="*/ 63500 w 74388"/>
                  <a:gd name="connsiteY10" fmla="*/ 14514 h 30908"/>
                  <a:gd name="connsiteX11" fmla="*/ 67129 w 74388"/>
                  <a:gd name="connsiteY11" fmla="*/ 9071 h 30908"/>
                  <a:gd name="connsiteX12" fmla="*/ 72572 w 74388"/>
                  <a:gd name="connsiteY12" fmla="*/ 19957 h 30908"/>
                  <a:gd name="connsiteX13" fmla="*/ 74386 w 74388"/>
                  <a:gd name="connsiteY13" fmla="*/ 10885 h 30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4388" h="30908">
                    <a:moveTo>
                      <a:pt x="0" y="0"/>
                    </a:moveTo>
                    <a:cubicBezTo>
                      <a:pt x="605" y="8467"/>
                      <a:pt x="823" y="16970"/>
                      <a:pt x="1815" y="25400"/>
                    </a:cubicBezTo>
                    <a:cubicBezTo>
                      <a:pt x="2038" y="27299"/>
                      <a:pt x="1732" y="30605"/>
                      <a:pt x="3629" y="30842"/>
                    </a:cubicBezTo>
                    <a:cubicBezTo>
                      <a:pt x="7998" y="31388"/>
                      <a:pt x="12096" y="28423"/>
                      <a:pt x="16329" y="27214"/>
                    </a:cubicBezTo>
                    <a:cubicBezTo>
                      <a:pt x="18143" y="26004"/>
                      <a:pt x="20116" y="25004"/>
                      <a:pt x="21772" y="23585"/>
                    </a:cubicBezTo>
                    <a:cubicBezTo>
                      <a:pt x="24369" y="21359"/>
                      <a:pt x="26245" y="18316"/>
                      <a:pt x="29029" y="16328"/>
                    </a:cubicBezTo>
                    <a:cubicBezTo>
                      <a:pt x="30585" y="15216"/>
                      <a:pt x="32658" y="15119"/>
                      <a:pt x="34472" y="14514"/>
                    </a:cubicBezTo>
                    <a:cubicBezTo>
                      <a:pt x="35617" y="13750"/>
                      <a:pt x="43010" y="8132"/>
                      <a:pt x="45357" y="9071"/>
                    </a:cubicBezTo>
                    <a:cubicBezTo>
                      <a:pt x="47382" y="9881"/>
                      <a:pt x="47776" y="12700"/>
                      <a:pt x="48986" y="14514"/>
                    </a:cubicBezTo>
                    <a:cubicBezTo>
                      <a:pt x="49591" y="16328"/>
                      <a:pt x="49024" y="19247"/>
                      <a:pt x="50800" y="19957"/>
                    </a:cubicBezTo>
                    <a:cubicBezTo>
                      <a:pt x="54460" y="21421"/>
                      <a:pt x="60978" y="16195"/>
                      <a:pt x="63500" y="14514"/>
                    </a:cubicBezTo>
                    <a:cubicBezTo>
                      <a:pt x="64710" y="12700"/>
                      <a:pt x="64948" y="9071"/>
                      <a:pt x="67129" y="9071"/>
                    </a:cubicBezTo>
                    <a:cubicBezTo>
                      <a:pt x="69472" y="9071"/>
                      <a:pt x="72125" y="18616"/>
                      <a:pt x="72572" y="19957"/>
                    </a:cubicBezTo>
                    <a:cubicBezTo>
                      <a:pt x="74533" y="12113"/>
                      <a:pt x="74386" y="15193"/>
                      <a:pt x="74386" y="10885"/>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4" name="Freeform: Shape 243">
                <a:extLst>
                  <a:ext uri="{FF2B5EF4-FFF2-40B4-BE49-F238E27FC236}">
                    <a16:creationId xmlns:a16="http://schemas.microsoft.com/office/drawing/2014/main" id="{1A6A31D7-8244-A8D8-65A3-4DCF932DA209}"/>
                  </a:ext>
                </a:extLst>
              </p:cNvPr>
              <p:cNvSpPr/>
              <p:nvPr/>
            </p:nvSpPr>
            <p:spPr>
              <a:xfrm>
                <a:off x="7170057" y="4974771"/>
                <a:ext cx="146957" cy="27430"/>
              </a:xfrm>
              <a:custGeom>
                <a:avLst/>
                <a:gdLst>
                  <a:gd name="connsiteX0" fmla="*/ 0 w 146957"/>
                  <a:gd name="connsiteY0" fmla="*/ 3629 h 27430"/>
                  <a:gd name="connsiteX1" fmla="*/ 5443 w 146957"/>
                  <a:gd name="connsiteY1" fmla="*/ 12700 h 27430"/>
                  <a:gd name="connsiteX2" fmla="*/ 14514 w 146957"/>
                  <a:gd name="connsiteY2" fmla="*/ 21772 h 27430"/>
                  <a:gd name="connsiteX3" fmla="*/ 25400 w 146957"/>
                  <a:gd name="connsiteY3" fmla="*/ 25400 h 27430"/>
                  <a:gd name="connsiteX4" fmla="*/ 41729 w 146957"/>
                  <a:gd name="connsiteY4" fmla="*/ 23586 h 27430"/>
                  <a:gd name="connsiteX5" fmla="*/ 50800 w 146957"/>
                  <a:gd name="connsiteY5" fmla="*/ 14515 h 27430"/>
                  <a:gd name="connsiteX6" fmla="*/ 63500 w 146957"/>
                  <a:gd name="connsiteY6" fmla="*/ 5443 h 27430"/>
                  <a:gd name="connsiteX7" fmla="*/ 67129 w 146957"/>
                  <a:gd name="connsiteY7" fmla="*/ 0 h 27430"/>
                  <a:gd name="connsiteX8" fmla="*/ 70757 w 146957"/>
                  <a:gd name="connsiteY8" fmla="*/ 5443 h 27430"/>
                  <a:gd name="connsiteX9" fmla="*/ 72572 w 146957"/>
                  <a:gd name="connsiteY9" fmla="*/ 10886 h 27430"/>
                  <a:gd name="connsiteX10" fmla="*/ 83457 w 146957"/>
                  <a:gd name="connsiteY10" fmla="*/ 7258 h 27430"/>
                  <a:gd name="connsiteX11" fmla="*/ 94343 w 146957"/>
                  <a:gd name="connsiteY11" fmla="*/ 9072 h 27430"/>
                  <a:gd name="connsiteX12" fmla="*/ 108857 w 146957"/>
                  <a:gd name="connsiteY12" fmla="*/ 12700 h 27430"/>
                  <a:gd name="connsiteX13" fmla="*/ 121557 w 146957"/>
                  <a:gd name="connsiteY13" fmla="*/ 16329 h 27430"/>
                  <a:gd name="connsiteX14" fmla="*/ 128814 w 146957"/>
                  <a:gd name="connsiteY14" fmla="*/ 21772 h 27430"/>
                  <a:gd name="connsiteX15" fmla="*/ 134257 w 146957"/>
                  <a:gd name="connsiteY15" fmla="*/ 27215 h 27430"/>
                  <a:gd name="connsiteX16" fmla="*/ 143329 w 146957"/>
                  <a:gd name="connsiteY16" fmla="*/ 25400 h 27430"/>
                  <a:gd name="connsiteX17" fmla="*/ 146957 w 146957"/>
                  <a:gd name="connsiteY17" fmla="*/ 21772 h 27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46957" h="27430">
                    <a:moveTo>
                      <a:pt x="0" y="3629"/>
                    </a:moveTo>
                    <a:cubicBezTo>
                      <a:pt x="1814" y="6653"/>
                      <a:pt x="3574" y="9710"/>
                      <a:pt x="5443" y="12700"/>
                    </a:cubicBezTo>
                    <a:cubicBezTo>
                      <a:pt x="8466" y="17536"/>
                      <a:pt x="9073" y="19354"/>
                      <a:pt x="14514" y="21772"/>
                    </a:cubicBezTo>
                    <a:cubicBezTo>
                      <a:pt x="18009" y="23325"/>
                      <a:pt x="25400" y="25400"/>
                      <a:pt x="25400" y="25400"/>
                    </a:cubicBezTo>
                    <a:cubicBezTo>
                      <a:pt x="30843" y="24795"/>
                      <a:pt x="36695" y="25743"/>
                      <a:pt x="41729" y="23586"/>
                    </a:cubicBezTo>
                    <a:cubicBezTo>
                      <a:pt x="45659" y="21902"/>
                      <a:pt x="47582" y="17331"/>
                      <a:pt x="50800" y="14515"/>
                    </a:cubicBezTo>
                    <a:cubicBezTo>
                      <a:pt x="59040" y="7305"/>
                      <a:pt x="54109" y="14834"/>
                      <a:pt x="63500" y="5443"/>
                    </a:cubicBezTo>
                    <a:cubicBezTo>
                      <a:pt x="65042" y="3901"/>
                      <a:pt x="65919" y="1814"/>
                      <a:pt x="67129" y="0"/>
                    </a:cubicBezTo>
                    <a:cubicBezTo>
                      <a:pt x="68338" y="1814"/>
                      <a:pt x="69782" y="3493"/>
                      <a:pt x="70757" y="5443"/>
                    </a:cubicBezTo>
                    <a:cubicBezTo>
                      <a:pt x="71612" y="7154"/>
                      <a:pt x="70679" y="10615"/>
                      <a:pt x="72572" y="10886"/>
                    </a:cubicBezTo>
                    <a:cubicBezTo>
                      <a:pt x="76358" y="11427"/>
                      <a:pt x="83457" y="7258"/>
                      <a:pt x="83457" y="7258"/>
                    </a:cubicBezTo>
                    <a:cubicBezTo>
                      <a:pt x="87086" y="7863"/>
                      <a:pt x="90746" y="8301"/>
                      <a:pt x="94343" y="9072"/>
                    </a:cubicBezTo>
                    <a:cubicBezTo>
                      <a:pt x="99219" y="10117"/>
                      <a:pt x="104126" y="11122"/>
                      <a:pt x="108857" y="12700"/>
                    </a:cubicBezTo>
                    <a:cubicBezTo>
                      <a:pt x="116665" y="15304"/>
                      <a:pt x="112445" y="14051"/>
                      <a:pt x="121557" y="16329"/>
                    </a:cubicBezTo>
                    <a:cubicBezTo>
                      <a:pt x="123976" y="18143"/>
                      <a:pt x="126518" y="19804"/>
                      <a:pt x="128814" y="21772"/>
                    </a:cubicBezTo>
                    <a:cubicBezTo>
                      <a:pt x="130762" y="23442"/>
                      <a:pt x="131768" y="26593"/>
                      <a:pt x="134257" y="27215"/>
                    </a:cubicBezTo>
                    <a:cubicBezTo>
                      <a:pt x="137249" y="27963"/>
                      <a:pt x="140494" y="26615"/>
                      <a:pt x="143329" y="25400"/>
                    </a:cubicBezTo>
                    <a:cubicBezTo>
                      <a:pt x="144901" y="24726"/>
                      <a:pt x="145748" y="22981"/>
                      <a:pt x="146957" y="21772"/>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31" name="Group 230">
              <a:extLst>
                <a:ext uri="{FF2B5EF4-FFF2-40B4-BE49-F238E27FC236}">
                  <a16:creationId xmlns:a16="http://schemas.microsoft.com/office/drawing/2014/main" id="{BC6531D2-4B2B-4BC9-2EB8-F4ED1FCCFDB2}"/>
                </a:ext>
              </a:extLst>
            </p:cNvPr>
            <p:cNvGrpSpPr/>
            <p:nvPr/>
          </p:nvGrpSpPr>
          <p:grpSpPr>
            <a:xfrm rot="13829337" flipH="1">
              <a:off x="10811936" y="6047203"/>
              <a:ext cx="114715" cy="382165"/>
              <a:chOff x="9024888" y="4258446"/>
              <a:chExt cx="152548" cy="1829809"/>
            </a:xfrm>
          </p:grpSpPr>
          <p:sp>
            <p:nvSpPr>
              <p:cNvPr id="232" name="Rectangle 231">
                <a:extLst>
                  <a:ext uri="{FF2B5EF4-FFF2-40B4-BE49-F238E27FC236}">
                    <a16:creationId xmlns:a16="http://schemas.microsoft.com/office/drawing/2014/main" id="{161B7DB6-2729-B868-DAAC-A9124012FD49}"/>
                  </a:ext>
                </a:extLst>
              </p:cNvPr>
              <p:cNvSpPr/>
              <p:nvPr/>
            </p:nvSpPr>
            <p:spPr>
              <a:xfrm>
                <a:off x="9024888" y="4594611"/>
                <a:ext cx="152548" cy="149364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3" name="Rectangle 232">
                <a:extLst>
                  <a:ext uri="{FF2B5EF4-FFF2-40B4-BE49-F238E27FC236}">
                    <a16:creationId xmlns:a16="http://schemas.microsoft.com/office/drawing/2014/main" id="{9357B386-5762-7E70-BE78-755B682BA32A}"/>
                  </a:ext>
                </a:extLst>
              </p:cNvPr>
              <p:cNvSpPr/>
              <p:nvPr/>
            </p:nvSpPr>
            <p:spPr>
              <a:xfrm>
                <a:off x="9056865" y="4384458"/>
                <a:ext cx="90000" cy="21015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4" name="Isosceles Triangle 233">
                <a:extLst>
                  <a:ext uri="{FF2B5EF4-FFF2-40B4-BE49-F238E27FC236}">
                    <a16:creationId xmlns:a16="http://schemas.microsoft.com/office/drawing/2014/main" id="{027069C8-B709-1869-0486-B53CEEE2099A}"/>
                  </a:ext>
                </a:extLst>
              </p:cNvPr>
              <p:cNvSpPr/>
              <p:nvPr/>
            </p:nvSpPr>
            <p:spPr>
              <a:xfrm>
                <a:off x="9058884" y="4258446"/>
                <a:ext cx="86400" cy="125186"/>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grpSp>
        <p:nvGrpSpPr>
          <p:cNvPr id="7" name="Group 6" descr="Timer icon.">
            <a:extLst>
              <a:ext uri="{FF2B5EF4-FFF2-40B4-BE49-F238E27FC236}">
                <a16:creationId xmlns:a16="http://schemas.microsoft.com/office/drawing/2014/main" id="{0CD3FA22-ED2F-EE69-1E24-843C52945428}"/>
              </a:ext>
            </a:extLst>
          </p:cNvPr>
          <p:cNvGrpSpPr/>
          <p:nvPr/>
        </p:nvGrpSpPr>
        <p:grpSpPr>
          <a:xfrm>
            <a:off x="10752555" y="904771"/>
            <a:ext cx="973553" cy="1009810"/>
            <a:chOff x="9674226" y="1571251"/>
            <a:chExt cx="749300" cy="682999"/>
          </a:xfrm>
        </p:grpSpPr>
        <p:sp>
          <p:nvSpPr>
            <p:cNvPr id="8" name="Rectangle 7">
              <a:extLst>
                <a:ext uri="{FF2B5EF4-FFF2-40B4-BE49-F238E27FC236}">
                  <a16:creationId xmlns:a16="http://schemas.microsoft.com/office/drawing/2014/main" id="{75E3DF18-B7CD-1BD0-9D3A-F453C5754624}"/>
                </a:ext>
              </a:extLst>
            </p:cNvPr>
            <p:cNvSpPr/>
            <p:nvPr/>
          </p:nvSpPr>
          <p:spPr>
            <a:xfrm>
              <a:off x="9674226" y="1571251"/>
              <a:ext cx="749300" cy="682999"/>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Box 8">
              <a:extLst>
                <a:ext uri="{FF2B5EF4-FFF2-40B4-BE49-F238E27FC236}">
                  <a16:creationId xmlns:a16="http://schemas.microsoft.com/office/drawing/2014/main" id="{314A0F6F-AA70-F504-BBD1-17907235A452}"/>
                </a:ext>
              </a:extLst>
            </p:cNvPr>
            <p:cNvSpPr txBox="1"/>
            <p:nvPr/>
          </p:nvSpPr>
          <p:spPr>
            <a:xfrm>
              <a:off x="9725024" y="1638300"/>
              <a:ext cx="650875" cy="338554"/>
            </a:xfrm>
            <a:prstGeom prst="rect">
              <a:avLst/>
            </a:prstGeom>
            <a:noFill/>
            <a:ln w="28575">
              <a:solidFill>
                <a:schemeClr val="tx1"/>
              </a:solidFill>
            </a:ln>
          </p:spPr>
          <p:txBody>
            <a:bodyPr wrap="square" rtlCol="0">
              <a:spAutoFit/>
            </a:bodyPr>
            <a:lstStyle/>
            <a:p>
              <a:pPr algn="ctr"/>
              <a:r>
                <a:rPr lang="en-GB" sz="1600" dirty="0"/>
                <a:t>00.00</a:t>
              </a:r>
            </a:p>
          </p:txBody>
        </p:sp>
        <p:sp>
          <p:nvSpPr>
            <p:cNvPr id="11" name="Rounded Rectangle 278">
              <a:extLst>
                <a:ext uri="{FF2B5EF4-FFF2-40B4-BE49-F238E27FC236}">
                  <a16:creationId xmlns:a16="http://schemas.microsoft.com/office/drawing/2014/main" id="{A2F55DCE-62F9-28B1-EA07-A3ADDDBC6EFA}"/>
                </a:ext>
              </a:extLst>
            </p:cNvPr>
            <p:cNvSpPr/>
            <p:nvPr/>
          </p:nvSpPr>
          <p:spPr>
            <a:xfrm>
              <a:off x="9726372" y="2038350"/>
              <a:ext cx="165100" cy="16510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ounded Rectangle 279">
              <a:extLst>
                <a:ext uri="{FF2B5EF4-FFF2-40B4-BE49-F238E27FC236}">
                  <a16:creationId xmlns:a16="http://schemas.microsoft.com/office/drawing/2014/main" id="{F91A4DF0-0A52-2DB1-884D-3080CB55E769}"/>
                </a:ext>
              </a:extLst>
            </p:cNvPr>
            <p:cNvSpPr/>
            <p:nvPr/>
          </p:nvSpPr>
          <p:spPr>
            <a:xfrm>
              <a:off x="10210799" y="2038350"/>
              <a:ext cx="165100" cy="165100"/>
            </a:xfrm>
            <a:prstGeom prst="round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0" name="Group 19" descr="Thermometer.">
            <a:extLst>
              <a:ext uri="{FF2B5EF4-FFF2-40B4-BE49-F238E27FC236}">
                <a16:creationId xmlns:a16="http://schemas.microsoft.com/office/drawing/2014/main" id="{275CF71D-F83F-E99A-9814-CFF65F45049D}"/>
              </a:ext>
            </a:extLst>
          </p:cNvPr>
          <p:cNvGrpSpPr/>
          <p:nvPr/>
        </p:nvGrpSpPr>
        <p:grpSpPr>
          <a:xfrm>
            <a:off x="4547616" y="73008"/>
            <a:ext cx="185058" cy="2733111"/>
            <a:chOff x="4646529" y="851456"/>
            <a:chExt cx="185058" cy="2733111"/>
          </a:xfrm>
        </p:grpSpPr>
        <p:sp>
          <p:nvSpPr>
            <p:cNvPr id="21" name="Oval 20">
              <a:extLst>
                <a:ext uri="{FF2B5EF4-FFF2-40B4-BE49-F238E27FC236}">
                  <a16:creationId xmlns:a16="http://schemas.microsoft.com/office/drawing/2014/main" id="{C21B3A1A-118D-9447-B05A-A2FB990335A2}"/>
                </a:ext>
              </a:extLst>
            </p:cNvPr>
            <p:cNvSpPr/>
            <p:nvPr/>
          </p:nvSpPr>
          <p:spPr>
            <a:xfrm>
              <a:off x="4646529" y="3273433"/>
              <a:ext cx="185058" cy="311134"/>
            </a:xfrm>
            <a:prstGeom prst="ellipse">
              <a:avLst/>
            </a:prstGeom>
            <a:solidFill>
              <a:srgbClr val="FF0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2" name="Group 21">
              <a:extLst>
                <a:ext uri="{FF2B5EF4-FFF2-40B4-BE49-F238E27FC236}">
                  <a16:creationId xmlns:a16="http://schemas.microsoft.com/office/drawing/2014/main" id="{7BF39FB7-9581-ACA8-04E3-DA59076DC7C0}"/>
                </a:ext>
              </a:extLst>
            </p:cNvPr>
            <p:cNvGrpSpPr/>
            <p:nvPr/>
          </p:nvGrpSpPr>
          <p:grpSpPr>
            <a:xfrm>
              <a:off x="4688712" y="851456"/>
              <a:ext cx="97971" cy="2499632"/>
              <a:chOff x="4688712" y="851456"/>
              <a:chExt cx="97971" cy="2499632"/>
            </a:xfrm>
          </p:grpSpPr>
          <p:sp>
            <p:nvSpPr>
              <p:cNvPr id="23" name="Rectangle: Rounded Corners 22">
                <a:extLst>
                  <a:ext uri="{FF2B5EF4-FFF2-40B4-BE49-F238E27FC236}">
                    <a16:creationId xmlns:a16="http://schemas.microsoft.com/office/drawing/2014/main" id="{6B0AEE73-9A15-951E-8FA2-57A990C8D7D6}"/>
                  </a:ext>
                </a:extLst>
              </p:cNvPr>
              <p:cNvSpPr/>
              <p:nvPr/>
            </p:nvSpPr>
            <p:spPr>
              <a:xfrm>
                <a:off x="4688712" y="851456"/>
                <a:ext cx="97971" cy="2499632"/>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4" name="Group 23">
                <a:extLst>
                  <a:ext uri="{FF2B5EF4-FFF2-40B4-BE49-F238E27FC236}">
                    <a16:creationId xmlns:a16="http://schemas.microsoft.com/office/drawing/2014/main" id="{6C713CB9-C73C-05C8-FE48-CBF50DE30A58}"/>
                  </a:ext>
                </a:extLst>
              </p:cNvPr>
              <p:cNvGrpSpPr/>
              <p:nvPr/>
            </p:nvGrpSpPr>
            <p:grpSpPr>
              <a:xfrm>
                <a:off x="4732708" y="997506"/>
                <a:ext cx="53975" cy="250031"/>
                <a:chOff x="4732708" y="997506"/>
                <a:chExt cx="53975" cy="250031"/>
              </a:xfrm>
            </p:grpSpPr>
            <p:cxnSp>
              <p:nvCxnSpPr>
                <p:cNvPr id="69" name="Straight Connector 68">
                  <a:extLst>
                    <a:ext uri="{FF2B5EF4-FFF2-40B4-BE49-F238E27FC236}">
                      <a16:creationId xmlns:a16="http://schemas.microsoft.com/office/drawing/2014/main" id="{FB55F2CD-10D6-81E1-4D13-ECFC7112B481}"/>
                    </a:ext>
                  </a:extLst>
                </p:cNvPr>
                <p:cNvCxnSpPr>
                  <a:cxnSpLocks/>
                </p:cNvCxnSpPr>
                <p:nvPr/>
              </p:nvCxnSpPr>
              <p:spPr>
                <a:xfrm>
                  <a:off x="4732708" y="997506"/>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B3DB9B8F-780B-1C67-BA59-3C6C4359F8F8}"/>
                    </a:ext>
                  </a:extLst>
                </p:cNvPr>
                <p:cNvCxnSpPr>
                  <a:cxnSpLocks/>
                </p:cNvCxnSpPr>
                <p:nvPr/>
              </p:nvCxnSpPr>
              <p:spPr>
                <a:xfrm>
                  <a:off x="4732708" y="1121331"/>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2A51A095-31BA-18BB-B802-43CF30A96257}"/>
                    </a:ext>
                  </a:extLst>
                </p:cNvPr>
                <p:cNvCxnSpPr>
                  <a:cxnSpLocks/>
                </p:cNvCxnSpPr>
                <p:nvPr/>
              </p:nvCxnSpPr>
              <p:spPr>
                <a:xfrm>
                  <a:off x="4732708" y="1247537"/>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5" name="Group 24">
                <a:extLst>
                  <a:ext uri="{FF2B5EF4-FFF2-40B4-BE49-F238E27FC236}">
                    <a16:creationId xmlns:a16="http://schemas.microsoft.com/office/drawing/2014/main" id="{D5DC2AAB-48E6-4C7D-3565-9157DA426C0F}"/>
                  </a:ext>
                </a:extLst>
              </p:cNvPr>
              <p:cNvGrpSpPr/>
              <p:nvPr/>
            </p:nvGrpSpPr>
            <p:grpSpPr>
              <a:xfrm>
                <a:off x="4732708" y="1245156"/>
                <a:ext cx="53975" cy="250031"/>
                <a:chOff x="4732708" y="997506"/>
                <a:chExt cx="53975" cy="250031"/>
              </a:xfrm>
            </p:grpSpPr>
            <p:cxnSp>
              <p:nvCxnSpPr>
                <p:cNvPr id="66" name="Straight Connector 65">
                  <a:extLst>
                    <a:ext uri="{FF2B5EF4-FFF2-40B4-BE49-F238E27FC236}">
                      <a16:creationId xmlns:a16="http://schemas.microsoft.com/office/drawing/2014/main" id="{104790F0-404D-E2E9-E0C4-822377713D38}"/>
                    </a:ext>
                  </a:extLst>
                </p:cNvPr>
                <p:cNvCxnSpPr>
                  <a:cxnSpLocks/>
                </p:cNvCxnSpPr>
                <p:nvPr/>
              </p:nvCxnSpPr>
              <p:spPr>
                <a:xfrm>
                  <a:off x="4732708" y="997506"/>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E8E957FD-6BCF-6595-AB4E-E2FDC5866E00}"/>
                    </a:ext>
                  </a:extLst>
                </p:cNvPr>
                <p:cNvCxnSpPr>
                  <a:cxnSpLocks/>
                </p:cNvCxnSpPr>
                <p:nvPr/>
              </p:nvCxnSpPr>
              <p:spPr>
                <a:xfrm>
                  <a:off x="4732708" y="1121331"/>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501422F2-C154-3959-00B9-82734626D8FF}"/>
                    </a:ext>
                  </a:extLst>
                </p:cNvPr>
                <p:cNvCxnSpPr>
                  <a:cxnSpLocks/>
                </p:cNvCxnSpPr>
                <p:nvPr/>
              </p:nvCxnSpPr>
              <p:spPr>
                <a:xfrm>
                  <a:off x="4732708" y="1247537"/>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6" name="Group 25">
                <a:extLst>
                  <a:ext uri="{FF2B5EF4-FFF2-40B4-BE49-F238E27FC236}">
                    <a16:creationId xmlns:a16="http://schemas.microsoft.com/office/drawing/2014/main" id="{66A32C2E-31A5-3D9F-67EA-59A4B0DBA41C}"/>
                  </a:ext>
                </a:extLst>
              </p:cNvPr>
              <p:cNvGrpSpPr/>
              <p:nvPr/>
            </p:nvGrpSpPr>
            <p:grpSpPr>
              <a:xfrm>
                <a:off x="4732708" y="1490187"/>
                <a:ext cx="53975" cy="250031"/>
                <a:chOff x="4732708" y="997506"/>
                <a:chExt cx="53975" cy="250031"/>
              </a:xfrm>
            </p:grpSpPr>
            <p:cxnSp>
              <p:nvCxnSpPr>
                <p:cNvPr id="63" name="Straight Connector 62">
                  <a:extLst>
                    <a:ext uri="{FF2B5EF4-FFF2-40B4-BE49-F238E27FC236}">
                      <a16:creationId xmlns:a16="http://schemas.microsoft.com/office/drawing/2014/main" id="{5852A4E6-481A-A6EE-C0D2-9AE812CEDC31}"/>
                    </a:ext>
                  </a:extLst>
                </p:cNvPr>
                <p:cNvCxnSpPr>
                  <a:cxnSpLocks/>
                </p:cNvCxnSpPr>
                <p:nvPr/>
              </p:nvCxnSpPr>
              <p:spPr>
                <a:xfrm>
                  <a:off x="4732708" y="997506"/>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B23EB6EA-BFAF-78C9-C9E5-4AC326D512A6}"/>
                    </a:ext>
                  </a:extLst>
                </p:cNvPr>
                <p:cNvCxnSpPr>
                  <a:cxnSpLocks/>
                </p:cNvCxnSpPr>
                <p:nvPr/>
              </p:nvCxnSpPr>
              <p:spPr>
                <a:xfrm>
                  <a:off x="4732708" y="1121331"/>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CB2401FB-4EF7-9C6A-12DD-AB82635EBF9F}"/>
                    </a:ext>
                  </a:extLst>
                </p:cNvPr>
                <p:cNvCxnSpPr>
                  <a:cxnSpLocks/>
                </p:cNvCxnSpPr>
                <p:nvPr/>
              </p:nvCxnSpPr>
              <p:spPr>
                <a:xfrm>
                  <a:off x="4732708" y="1247537"/>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 name="Group 26">
                <a:extLst>
                  <a:ext uri="{FF2B5EF4-FFF2-40B4-BE49-F238E27FC236}">
                    <a16:creationId xmlns:a16="http://schemas.microsoft.com/office/drawing/2014/main" id="{B48FC70B-74FC-6272-DA34-4BBF3E344E63}"/>
                  </a:ext>
                </a:extLst>
              </p:cNvPr>
              <p:cNvGrpSpPr/>
              <p:nvPr/>
            </p:nvGrpSpPr>
            <p:grpSpPr>
              <a:xfrm>
                <a:off x="4732708" y="1742124"/>
                <a:ext cx="53975" cy="250031"/>
                <a:chOff x="4732708" y="997506"/>
                <a:chExt cx="53975" cy="250031"/>
              </a:xfrm>
            </p:grpSpPr>
            <p:cxnSp>
              <p:nvCxnSpPr>
                <p:cNvPr id="60" name="Straight Connector 59">
                  <a:extLst>
                    <a:ext uri="{FF2B5EF4-FFF2-40B4-BE49-F238E27FC236}">
                      <a16:creationId xmlns:a16="http://schemas.microsoft.com/office/drawing/2014/main" id="{73DF077B-67E2-7239-2F3A-541CF4043E7A}"/>
                    </a:ext>
                  </a:extLst>
                </p:cNvPr>
                <p:cNvCxnSpPr>
                  <a:cxnSpLocks/>
                </p:cNvCxnSpPr>
                <p:nvPr/>
              </p:nvCxnSpPr>
              <p:spPr>
                <a:xfrm>
                  <a:off x="4732708" y="997506"/>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FD883B2D-9334-2083-1A9D-2161ADD55111}"/>
                    </a:ext>
                  </a:extLst>
                </p:cNvPr>
                <p:cNvCxnSpPr>
                  <a:cxnSpLocks/>
                </p:cNvCxnSpPr>
                <p:nvPr/>
              </p:nvCxnSpPr>
              <p:spPr>
                <a:xfrm>
                  <a:off x="4732708" y="1121331"/>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A50D8587-A489-F52E-AC98-BBC946B0422C}"/>
                    </a:ext>
                  </a:extLst>
                </p:cNvPr>
                <p:cNvCxnSpPr>
                  <a:cxnSpLocks/>
                </p:cNvCxnSpPr>
                <p:nvPr/>
              </p:nvCxnSpPr>
              <p:spPr>
                <a:xfrm>
                  <a:off x="4732708" y="1247537"/>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8" name="Group 27">
                <a:extLst>
                  <a:ext uri="{FF2B5EF4-FFF2-40B4-BE49-F238E27FC236}">
                    <a16:creationId xmlns:a16="http://schemas.microsoft.com/office/drawing/2014/main" id="{8A3A0C8C-259B-FFAE-B19C-CE33813562E0}"/>
                  </a:ext>
                </a:extLst>
              </p:cNvPr>
              <p:cNvGrpSpPr/>
              <p:nvPr/>
            </p:nvGrpSpPr>
            <p:grpSpPr>
              <a:xfrm>
                <a:off x="4732708" y="1989774"/>
                <a:ext cx="53975" cy="250031"/>
                <a:chOff x="4732708" y="997506"/>
                <a:chExt cx="53975" cy="250031"/>
              </a:xfrm>
            </p:grpSpPr>
            <p:cxnSp>
              <p:nvCxnSpPr>
                <p:cNvPr id="57" name="Straight Connector 56">
                  <a:extLst>
                    <a:ext uri="{FF2B5EF4-FFF2-40B4-BE49-F238E27FC236}">
                      <a16:creationId xmlns:a16="http://schemas.microsoft.com/office/drawing/2014/main" id="{EA21E217-FB63-ED52-2039-4CD12264025B}"/>
                    </a:ext>
                  </a:extLst>
                </p:cNvPr>
                <p:cNvCxnSpPr>
                  <a:cxnSpLocks/>
                </p:cNvCxnSpPr>
                <p:nvPr/>
              </p:nvCxnSpPr>
              <p:spPr>
                <a:xfrm>
                  <a:off x="4732708" y="997506"/>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F63CD79F-B2A1-9B95-520A-A59A30A9CDB5}"/>
                    </a:ext>
                  </a:extLst>
                </p:cNvPr>
                <p:cNvCxnSpPr>
                  <a:cxnSpLocks/>
                </p:cNvCxnSpPr>
                <p:nvPr/>
              </p:nvCxnSpPr>
              <p:spPr>
                <a:xfrm>
                  <a:off x="4732708" y="1121331"/>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DB9B3F3B-A934-ABBC-BFF8-8FC48BD03569}"/>
                    </a:ext>
                  </a:extLst>
                </p:cNvPr>
                <p:cNvCxnSpPr>
                  <a:cxnSpLocks/>
                </p:cNvCxnSpPr>
                <p:nvPr/>
              </p:nvCxnSpPr>
              <p:spPr>
                <a:xfrm>
                  <a:off x="4732708" y="1247537"/>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 name="Group 28">
                <a:extLst>
                  <a:ext uri="{FF2B5EF4-FFF2-40B4-BE49-F238E27FC236}">
                    <a16:creationId xmlns:a16="http://schemas.microsoft.com/office/drawing/2014/main" id="{9878D01F-1354-92E6-821C-C3F583E3986F}"/>
                  </a:ext>
                </a:extLst>
              </p:cNvPr>
              <p:cNvGrpSpPr/>
              <p:nvPr/>
            </p:nvGrpSpPr>
            <p:grpSpPr>
              <a:xfrm>
                <a:off x="4732708" y="2234805"/>
                <a:ext cx="53975" cy="250031"/>
                <a:chOff x="4732708" y="997506"/>
                <a:chExt cx="53975" cy="250031"/>
              </a:xfrm>
            </p:grpSpPr>
            <p:cxnSp>
              <p:nvCxnSpPr>
                <p:cNvPr id="54" name="Straight Connector 53">
                  <a:extLst>
                    <a:ext uri="{FF2B5EF4-FFF2-40B4-BE49-F238E27FC236}">
                      <a16:creationId xmlns:a16="http://schemas.microsoft.com/office/drawing/2014/main" id="{6BD5102C-0803-9A8A-F986-B168DE22F6CB}"/>
                    </a:ext>
                  </a:extLst>
                </p:cNvPr>
                <p:cNvCxnSpPr>
                  <a:cxnSpLocks/>
                </p:cNvCxnSpPr>
                <p:nvPr/>
              </p:nvCxnSpPr>
              <p:spPr>
                <a:xfrm>
                  <a:off x="4732708" y="997506"/>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D6CC6E3B-52ED-AA80-3D5F-1E1385A79DBE}"/>
                    </a:ext>
                  </a:extLst>
                </p:cNvPr>
                <p:cNvCxnSpPr>
                  <a:cxnSpLocks/>
                </p:cNvCxnSpPr>
                <p:nvPr/>
              </p:nvCxnSpPr>
              <p:spPr>
                <a:xfrm>
                  <a:off x="4732708" y="1121331"/>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9EF54697-B0E6-F369-ED31-ADFF593D26DE}"/>
                    </a:ext>
                  </a:extLst>
                </p:cNvPr>
                <p:cNvCxnSpPr>
                  <a:cxnSpLocks/>
                </p:cNvCxnSpPr>
                <p:nvPr/>
              </p:nvCxnSpPr>
              <p:spPr>
                <a:xfrm>
                  <a:off x="4732708" y="1247537"/>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0" name="Group 29">
                <a:extLst>
                  <a:ext uri="{FF2B5EF4-FFF2-40B4-BE49-F238E27FC236}">
                    <a16:creationId xmlns:a16="http://schemas.microsoft.com/office/drawing/2014/main" id="{05B2EE57-579C-65A5-9E0B-241CAEA7ED48}"/>
                  </a:ext>
                </a:extLst>
              </p:cNvPr>
              <p:cNvGrpSpPr/>
              <p:nvPr/>
            </p:nvGrpSpPr>
            <p:grpSpPr>
              <a:xfrm>
                <a:off x="4732708" y="2486026"/>
                <a:ext cx="53975" cy="250031"/>
                <a:chOff x="4732708" y="997506"/>
                <a:chExt cx="53975" cy="250031"/>
              </a:xfrm>
            </p:grpSpPr>
            <p:cxnSp>
              <p:nvCxnSpPr>
                <p:cNvPr id="43" name="Straight Connector 42">
                  <a:extLst>
                    <a:ext uri="{FF2B5EF4-FFF2-40B4-BE49-F238E27FC236}">
                      <a16:creationId xmlns:a16="http://schemas.microsoft.com/office/drawing/2014/main" id="{F72C5599-B291-8AB9-C61A-3F3C5FF06DBF}"/>
                    </a:ext>
                  </a:extLst>
                </p:cNvPr>
                <p:cNvCxnSpPr>
                  <a:cxnSpLocks/>
                </p:cNvCxnSpPr>
                <p:nvPr/>
              </p:nvCxnSpPr>
              <p:spPr>
                <a:xfrm>
                  <a:off x="4732708" y="997506"/>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3DE2F018-6221-B8F5-1313-C44802D681D1}"/>
                    </a:ext>
                  </a:extLst>
                </p:cNvPr>
                <p:cNvCxnSpPr>
                  <a:cxnSpLocks/>
                </p:cNvCxnSpPr>
                <p:nvPr/>
              </p:nvCxnSpPr>
              <p:spPr>
                <a:xfrm>
                  <a:off x="4732708" y="1121331"/>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81A8A38B-A7D4-AE9B-4630-5C62B41FBACD}"/>
                    </a:ext>
                  </a:extLst>
                </p:cNvPr>
                <p:cNvCxnSpPr>
                  <a:cxnSpLocks/>
                </p:cNvCxnSpPr>
                <p:nvPr/>
              </p:nvCxnSpPr>
              <p:spPr>
                <a:xfrm>
                  <a:off x="4732708" y="1247537"/>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1" name="Group 30">
                <a:extLst>
                  <a:ext uri="{FF2B5EF4-FFF2-40B4-BE49-F238E27FC236}">
                    <a16:creationId xmlns:a16="http://schemas.microsoft.com/office/drawing/2014/main" id="{EEE8883B-AA78-FBFF-89CE-1E99B6B15D84}"/>
                  </a:ext>
                </a:extLst>
              </p:cNvPr>
              <p:cNvGrpSpPr/>
              <p:nvPr/>
            </p:nvGrpSpPr>
            <p:grpSpPr>
              <a:xfrm>
                <a:off x="4732708" y="2733676"/>
                <a:ext cx="53975" cy="250031"/>
                <a:chOff x="4732708" y="997506"/>
                <a:chExt cx="53975" cy="250031"/>
              </a:xfrm>
            </p:grpSpPr>
            <p:cxnSp>
              <p:nvCxnSpPr>
                <p:cNvPr id="36" name="Straight Connector 35">
                  <a:extLst>
                    <a:ext uri="{FF2B5EF4-FFF2-40B4-BE49-F238E27FC236}">
                      <a16:creationId xmlns:a16="http://schemas.microsoft.com/office/drawing/2014/main" id="{38A34BA4-891D-013A-8307-F2107CEDC32A}"/>
                    </a:ext>
                  </a:extLst>
                </p:cNvPr>
                <p:cNvCxnSpPr>
                  <a:cxnSpLocks/>
                </p:cNvCxnSpPr>
                <p:nvPr/>
              </p:nvCxnSpPr>
              <p:spPr>
                <a:xfrm>
                  <a:off x="4732708" y="997506"/>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E9C9E020-418A-F75E-8355-D42E01F23117}"/>
                    </a:ext>
                  </a:extLst>
                </p:cNvPr>
                <p:cNvCxnSpPr>
                  <a:cxnSpLocks/>
                </p:cNvCxnSpPr>
                <p:nvPr/>
              </p:nvCxnSpPr>
              <p:spPr>
                <a:xfrm>
                  <a:off x="4732708" y="1121331"/>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222E828-9E2F-4901-7EE4-18DE74F4E138}"/>
                    </a:ext>
                  </a:extLst>
                </p:cNvPr>
                <p:cNvCxnSpPr>
                  <a:cxnSpLocks/>
                </p:cNvCxnSpPr>
                <p:nvPr/>
              </p:nvCxnSpPr>
              <p:spPr>
                <a:xfrm>
                  <a:off x="4732708" y="1247537"/>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2" name="Group 31">
                <a:extLst>
                  <a:ext uri="{FF2B5EF4-FFF2-40B4-BE49-F238E27FC236}">
                    <a16:creationId xmlns:a16="http://schemas.microsoft.com/office/drawing/2014/main" id="{0DAFB52B-209B-7B54-9E6D-DB136D65B598}"/>
                  </a:ext>
                </a:extLst>
              </p:cNvPr>
              <p:cNvGrpSpPr/>
              <p:nvPr/>
            </p:nvGrpSpPr>
            <p:grpSpPr>
              <a:xfrm>
                <a:off x="4732708" y="2978707"/>
                <a:ext cx="53975" cy="250031"/>
                <a:chOff x="4732708" y="997506"/>
                <a:chExt cx="53975" cy="250031"/>
              </a:xfrm>
            </p:grpSpPr>
            <p:cxnSp>
              <p:nvCxnSpPr>
                <p:cNvPr id="33" name="Straight Connector 32">
                  <a:extLst>
                    <a:ext uri="{FF2B5EF4-FFF2-40B4-BE49-F238E27FC236}">
                      <a16:creationId xmlns:a16="http://schemas.microsoft.com/office/drawing/2014/main" id="{1DDF8B65-FFEF-2A53-96B8-2F4FA29413F8}"/>
                    </a:ext>
                  </a:extLst>
                </p:cNvPr>
                <p:cNvCxnSpPr>
                  <a:cxnSpLocks/>
                </p:cNvCxnSpPr>
                <p:nvPr/>
              </p:nvCxnSpPr>
              <p:spPr>
                <a:xfrm>
                  <a:off x="4732708" y="997506"/>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221229AA-205A-5672-26E9-B05289441AFE}"/>
                    </a:ext>
                  </a:extLst>
                </p:cNvPr>
                <p:cNvCxnSpPr>
                  <a:cxnSpLocks/>
                </p:cNvCxnSpPr>
                <p:nvPr/>
              </p:nvCxnSpPr>
              <p:spPr>
                <a:xfrm>
                  <a:off x="4732708" y="1121331"/>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9ADF6E21-2597-0DA0-625D-740906A5F40B}"/>
                    </a:ext>
                  </a:extLst>
                </p:cNvPr>
                <p:cNvCxnSpPr>
                  <a:cxnSpLocks/>
                </p:cNvCxnSpPr>
                <p:nvPr/>
              </p:nvCxnSpPr>
              <p:spPr>
                <a:xfrm>
                  <a:off x="4732708" y="1247537"/>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grpSp>
      <p:grpSp>
        <p:nvGrpSpPr>
          <p:cNvPr id="72" name="Group 71" descr="Tripod and gauze over a lit Bunsen burner with a blue flame stood on a heat proof mat.">
            <a:extLst>
              <a:ext uri="{FF2B5EF4-FFF2-40B4-BE49-F238E27FC236}">
                <a16:creationId xmlns:a16="http://schemas.microsoft.com/office/drawing/2014/main" id="{D89BC876-6302-9148-108C-168FE0B72806}"/>
              </a:ext>
            </a:extLst>
          </p:cNvPr>
          <p:cNvGrpSpPr/>
          <p:nvPr/>
        </p:nvGrpSpPr>
        <p:grpSpPr>
          <a:xfrm>
            <a:off x="3285429" y="3126701"/>
            <a:ext cx="2613131" cy="2279954"/>
            <a:chOff x="9772017" y="4369320"/>
            <a:chExt cx="2284019" cy="2001679"/>
          </a:xfrm>
        </p:grpSpPr>
        <p:grpSp>
          <p:nvGrpSpPr>
            <p:cNvPr id="73" name="Group 72">
              <a:extLst>
                <a:ext uri="{FF2B5EF4-FFF2-40B4-BE49-F238E27FC236}">
                  <a16:creationId xmlns:a16="http://schemas.microsoft.com/office/drawing/2014/main" id="{09F5AA33-EBE8-6D3C-A79B-D19205CF2288}"/>
                </a:ext>
              </a:extLst>
            </p:cNvPr>
            <p:cNvGrpSpPr/>
            <p:nvPr/>
          </p:nvGrpSpPr>
          <p:grpSpPr>
            <a:xfrm>
              <a:off x="9945878" y="4514794"/>
              <a:ext cx="2039122" cy="1731947"/>
              <a:chOff x="6059170" y="385936"/>
              <a:chExt cx="2039122" cy="1731947"/>
            </a:xfrm>
          </p:grpSpPr>
          <p:cxnSp>
            <p:nvCxnSpPr>
              <p:cNvPr id="97" name="Straight Connector 96">
                <a:extLst>
                  <a:ext uri="{FF2B5EF4-FFF2-40B4-BE49-F238E27FC236}">
                    <a16:creationId xmlns:a16="http://schemas.microsoft.com/office/drawing/2014/main" id="{3C740582-A474-2D49-21DE-782F490A9F3E}"/>
                  </a:ext>
                </a:extLst>
              </p:cNvPr>
              <p:cNvCxnSpPr/>
              <p:nvPr/>
            </p:nvCxnSpPr>
            <p:spPr>
              <a:xfrm flipH="1" flipV="1">
                <a:off x="6059170" y="385936"/>
                <a:ext cx="2039122" cy="1993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a16="http://schemas.microsoft.com/office/drawing/2014/main" id="{6F5C4F8D-0C42-894B-70DD-71BEEB1A70A9}"/>
                  </a:ext>
                </a:extLst>
              </p:cNvPr>
              <p:cNvCxnSpPr/>
              <p:nvPr/>
            </p:nvCxnSpPr>
            <p:spPr>
              <a:xfrm flipH="1" flipV="1">
                <a:off x="7757181" y="407092"/>
                <a:ext cx="179714" cy="171079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7C315122-E3C7-1B06-108B-C8FFF615397E}"/>
                  </a:ext>
                </a:extLst>
              </p:cNvPr>
              <p:cNvCxnSpPr/>
              <p:nvPr/>
            </p:nvCxnSpPr>
            <p:spPr>
              <a:xfrm flipH="1">
                <a:off x="6213521" y="407092"/>
                <a:ext cx="179714" cy="171079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74" name="Group 73">
              <a:extLst>
                <a:ext uri="{FF2B5EF4-FFF2-40B4-BE49-F238E27FC236}">
                  <a16:creationId xmlns:a16="http://schemas.microsoft.com/office/drawing/2014/main" id="{C857F1EC-091F-DB1A-15C2-E8F2D4947C68}"/>
                </a:ext>
              </a:extLst>
            </p:cNvPr>
            <p:cNvGrpSpPr/>
            <p:nvPr/>
          </p:nvGrpSpPr>
          <p:grpSpPr>
            <a:xfrm flipH="1">
              <a:off x="10164187" y="4670176"/>
              <a:ext cx="1360188" cy="1581018"/>
              <a:chOff x="7383146" y="1745457"/>
              <a:chExt cx="1475106" cy="2121692"/>
            </a:xfrm>
          </p:grpSpPr>
          <p:sp>
            <p:nvSpPr>
              <p:cNvPr id="91" name="Oval 90">
                <a:extLst>
                  <a:ext uri="{FF2B5EF4-FFF2-40B4-BE49-F238E27FC236}">
                    <a16:creationId xmlns:a16="http://schemas.microsoft.com/office/drawing/2014/main" id="{D76A5EF1-45BE-C4F9-1F97-BDBE81353935}"/>
                  </a:ext>
                </a:extLst>
              </p:cNvPr>
              <p:cNvSpPr/>
              <p:nvPr/>
            </p:nvSpPr>
            <p:spPr>
              <a:xfrm>
                <a:off x="7830186" y="1745457"/>
                <a:ext cx="190500" cy="8096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92" name="Oval 91">
                <a:extLst>
                  <a:ext uri="{FF2B5EF4-FFF2-40B4-BE49-F238E27FC236}">
                    <a16:creationId xmlns:a16="http://schemas.microsoft.com/office/drawing/2014/main" id="{DC9C0EBD-9638-FC2C-F6F3-1A48FB49C2CF}"/>
                  </a:ext>
                </a:extLst>
              </p:cNvPr>
              <p:cNvSpPr/>
              <p:nvPr/>
            </p:nvSpPr>
            <p:spPr>
              <a:xfrm>
                <a:off x="7830186" y="2044304"/>
                <a:ext cx="190500" cy="809625"/>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93" name="Rectangle 92">
                <a:extLst>
                  <a:ext uri="{FF2B5EF4-FFF2-40B4-BE49-F238E27FC236}">
                    <a16:creationId xmlns:a16="http://schemas.microsoft.com/office/drawing/2014/main" id="{A165850F-AE9B-2738-44E6-52FF4CD1B62E}"/>
                  </a:ext>
                </a:extLst>
              </p:cNvPr>
              <p:cNvSpPr/>
              <p:nvPr/>
            </p:nvSpPr>
            <p:spPr>
              <a:xfrm>
                <a:off x="7830186" y="2200274"/>
                <a:ext cx="190500" cy="152400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94" name="Rectangle 93">
                <a:extLst>
                  <a:ext uri="{FF2B5EF4-FFF2-40B4-BE49-F238E27FC236}">
                    <a16:creationId xmlns:a16="http://schemas.microsoft.com/office/drawing/2014/main" id="{5B4FE68D-E7D2-C8D2-3EF8-F38F92F69D8F}"/>
                  </a:ext>
                </a:extLst>
              </p:cNvPr>
              <p:cNvSpPr/>
              <p:nvPr/>
            </p:nvSpPr>
            <p:spPr>
              <a:xfrm rot="16200000">
                <a:off x="7853999" y="3253421"/>
                <a:ext cx="142875" cy="1084582"/>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95" name="Oval 94">
                <a:extLst>
                  <a:ext uri="{FF2B5EF4-FFF2-40B4-BE49-F238E27FC236}">
                    <a16:creationId xmlns:a16="http://schemas.microsoft.com/office/drawing/2014/main" id="{E72F86A7-12F2-47F0-F9AA-B775F950512C}"/>
                  </a:ext>
                </a:extLst>
              </p:cNvPr>
              <p:cNvSpPr/>
              <p:nvPr/>
            </p:nvSpPr>
            <p:spPr>
              <a:xfrm>
                <a:off x="7854561" y="3438525"/>
                <a:ext cx="144000" cy="144000"/>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96" name="Rectangle 95">
                <a:extLst>
                  <a:ext uri="{FF2B5EF4-FFF2-40B4-BE49-F238E27FC236}">
                    <a16:creationId xmlns:a16="http://schemas.microsoft.com/office/drawing/2014/main" id="{BF0E005E-CCD8-D75A-7E28-899F905FBB02}"/>
                  </a:ext>
                </a:extLst>
              </p:cNvPr>
              <p:cNvSpPr/>
              <p:nvPr/>
            </p:nvSpPr>
            <p:spPr>
              <a:xfrm rot="16200000">
                <a:off x="8428797" y="3098213"/>
                <a:ext cx="45719" cy="813191"/>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grpSp>
        <p:sp>
          <p:nvSpPr>
            <p:cNvPr id="75" name="Rectangle 74">
              <a:extLst>
                <a:ext uri="{FF2B5EF4-FFF2-40B4-BE49-F238E27FC236}">
                  <a16:creationId xmlns:a16="http://schemas.microsoft.com/office/drawing/2014/main" id="{B273E5A7-3F26-6DE8-610A-DA69F1F8DD61}"/>
                </a:ext>
              </a:extLst>
            </p:cNvPr>
            <p:cNvSpPr/>
            <p:nvPr/>
          </p:nvSpPr>
          <p:spPr>
            <a:xfrm>
              <a:off x="9772017" y="6305257"/>
              <a:ext cx="2284019" cy="65742"/>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grpSp>
          <p:nvGrpSpPr>
            <p:cNvPr id="76" name="Group 75">
              <a:extLst>
                <a:ext uri="{FF2B5EF4-FFF2-40B4-BE49-F238E27FC236}">
                  <a16:creationId xmlns:a16="http://schemas.microsoft.com/office/drawing/2014/main" id="{615D160D-D43A-F080-09EA-A48882BEA469}"/>
                </a:ext>
              </a:extLst>
            </p:cNvPr>
            <p:cNvGrpSpPr/>
            <p:nvPr/>
          </p:nvGrpSpPr>
          <p:grpSpPr>
            <a:xfrm>
              <a:off x="9957439" y="4369320"/>
              <a:ext cx="2016000" cy="144000"/>
              <a:chOff x="9128430" y="4070951"/>
              <a:chExt cx="2016000" cy="144000"/>
            </a:xfrm>
          </p:grpSpPr>
          <p:sp>
            <p:nvSpPr>
              <p:cNvPr id="77" name="Multiplication Sign 76">
                <a:extLst>
                  <a:ext uri="{FF2B5EF4-FFF2-40B4-BE49-F238E27FC236}">
                    <a16:creationId xmlns:a16="http://schemas.microsoft.com/office/drawing/2014/main" id="{1FAD8682-2246-4249-1225-49A4E1B9A306}"/>
                  </a:ext>
                </a:extLst>
              </p:cNvPr>
              <p:cNvSpPr/>
              <p:nvPr/>
            </p:nvSpPr>
            <p:spPr>
              <a:xfrm>
                <a:off x="9128430" y="4070951"/>
                <a:ext cx="144000" cy="144000"/>
              </a:xfrm>
              <a:prstGeom prst="mathMultiply">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8" name="Multiplication Sign 77">
                <a:extLst>
                  <a:ext uri="{FF2B5EF4-FFF2-40B4-BE49-F238E27FC236}">
                    <a16:creationId xmlns:a16="http://schemas.microsoft.com/office/drawing/2014/main" id="{9E97ABDE-D8E3-39DF-5F7B-93EBC07146F9}"/>
                  </a:ext>
                </a:extLst>
              </p:cNvPr>
              <p:cNvSpPr/>
              <p:nvPr/>
            </p:nvSpPr>
            <p:spPr>
              <a:xfrm>
                <a:off x="9272430" y="4070951"/>
                <a:ext cx="144000" cy="144000"/>
              </a:xfrm>
              <a:prstGeom prst="mathMultiply">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9" name="Multiplication Sign 78">
                <a:extLst>
                  <a:ext uri="{FF2B5EF4-FFF2-40B4-BE49-F238E27FC236}">
                    <a16:creationId xmlns:a16="http://schemas.microsoft.com/office/drawing/2014/main" id="{2C87A269-EE48-BCC9-577E-D75D2A8C7996}"/>
                  </a:ext>
                </a:extLst>
              </p:cNvPr>
              <p:cNvSpPr/>
              <p:nvPr/>
            </p:nvSpPr>
            <p:spPr>
              <a:xfrm>
                <a:off x="9416430" y="4070951"/>
                <a:ext cx="144000" cy="144000"/>
              </a:xfrm>
              <a:prstGeom prst="mathMultiply">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0" name="Multiplication Sign 79">
                <a:extLst>
                  <a:ext uri="{FF2B5EF4-FFF2-40B4-BE49-F238E27FC236}">
                    <a16:creationId xmlns:a16="http://schemas.microsoft.com/office/drawing/2014/main" id="{AB8F6B90-C15B-197C-F4A2-57E4C5DD91DE}"/>
                  </a:ext>
                </a:extLst>
              </p:cNvPr>
              <p:cNvSpPr/>
              <p:nvPr/>
            </p:nvSpPr>
            <p:spPr>
              <a:xfrm>
                <a:off x="9560430" y="4070951"/>
                <a:ext cx="144000" cy="144000"/>
              </a:xfrm>
              <a:prstGeom prst="mathMultiply">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1" name="Multiplication Sign 80">
                <a:extLst>
                  <a:ext uri="{FF2B5EF4-FFF2-40B4-BE49-F238E27FC236}">
                    <a16:creationId xmlns:a16="http://schemas.microsoft.com/office/drawing/2014/main" id="{39545E56-15C5-87E4-43A0-6BBD58B3B862}"/>
                  </a:ext>
                </a:extLst>
              </p:cNvPr>
              <p:cNvSpPr/>
              <p:nvPr/>
            </p:nvSpPr>
            <p:spPr>
              <a:xfrm>
                <a:off x="9704430" y="4070951"/>
                <a:ext cx="144000" cy="144000"/>
              </a:xfrm>
              <a:prstGeom prst="mathMultiply">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2" name="Multiplication Sign 81">
                <a:extLst>
                  <a:ext uri="{FF2B5EF4-FFF2-40B4-BE49-F238E27FC236}">
                    <a16:creationId xmlns:a16="http://schemas.microsoft.com/office/drawing/2014/main" id="{FE1B0A48-18E1-6EA8-B92B-82E958D87AF0}"/>
                  </a:ext>
                </a:extLst>
              </p:cNvPr>
              <p:cNvSpPr/>
              <p:nvPr/>
            </p:nvSpPr>
            <p:spPr>
              <a:xfrm>
                <a:off x="9848430" y="4070951"/>
                <a:ext cx="144000" cy="144000"/>
              </a:xfrm>
              <a:prstGeom prst="mathMultiply">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3" name="Multiplication Sign 82">
                <a:extLst>
                  <a:ext uri="{FF2B5EF4-FFF2-40B4-BE49-F238E27FC236}">
                    <a16:creationId xmlns:a16="http://schemas.microsoft.com/office/drawing/2014/main" id="{2B0C102B-0A5C-01DC-CCFE-1B13579C9933}"/>
                  </a:ext>
                </a:extLst>
              </p:cNvPr>
              <p:cNvSpPr/>
              <p:nvPr/>
            </p:nvSpPr>
            <p:spPr>
              <a:xfrm>
                <a:off x="9992430" y="4070951"/>
                <a:ext cx="144000" cy="144000"/>
              </a:xfrm>
              <a:prstGeom prst="mathMultiply">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4" name="Multiplication Sign 83">
                <a:extLst>
                  <a:ext uri="{FF2B5EF4-FFF2-40B4-BE49-F238E27FC236}">
                    <a16:creationId xmlns:a16="http://schemas.microsoft.com/office/drawing/2014/main" id="{9B590F9A-A7D5-8254-79A8-DFE29C9B129B}"/>
                  </a:ext>
                </a:extLst>
              </p:cNvPr>
              <p:cNvSpPr/>
              <p:nvPr/>
            </p:nvSpPr>
            <p:spPr>
              <a:xfrm>
                <a:off x="10136430" y="4070951"/>
                <a:ext cx="144000" cy="144000"/>
              </a:xfrm>
              <a:prstGeom prst="mathMultiply">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5" name="Multiplication Sign 84">
                <a:extLst>
                  <a:ext uri="{FF2B5EF4-FFF2-40B4-BE49-F238E27FC236}">
                    <a16:creationId xmlns:a16="http://schemas.microsoft.com/office/drawing/2014/main" id="{5F9EEC5B-5EEB-BD74-0F02-24B348F2D5E0}"/>
                  </a:ext>
                </a:extLst>
              </p:cNvPr>
              <p:cNvSpPr/>
              <p:nvPr/>
            </p:nvSpPr>
            <p:spPr>
              <a:xfrm>
                <a:off x="10280430" y="4070951"/>
                <a:ext cx="144000" cy="144000"/>
              </a:xfrm>
              <a:prstGeom prst="mathMultiply">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6" name="Multiplication Sign 85">
                <a:extLst>
                  <a:ext uri="{FF2B5EF4-FFF2-40B4-BE49-F238E27FC236}">
                    <a16:creationId xmlns:a16="http://schemas.microsoft.com/office/drawing/2014/main" id="{CF4A159F-E9BE-2211-64DB-257BB7BAFE45}"/>
                  </a:ext>
                </a:extLst>
              </p:cNvPr>
              <p:cNvSpPr/>
              <p:nvPr/>
            </p:nvSpPr>
            <p:spPr>
              <a:xfrm>
                <a:off x="10424430" y="4070951"/>
                <a:ext cx="144000" cy="144000"/>
              </a:xfrm>
              <a:prstGeom prst="mathMultiply">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7" name="Multiplication Sign 86">
                <a:extLst>
                  <a:ext uri="{FF2B5EF4-FFF2-40B4-BE49-F238E27FC236}">
                    <a16:creationId xmlns:a16="http://schemas.microsoft.com/office/drawing/2014/main" id="{62CEC364-C500-47F9-E4A9-6A65EA49EB2C}"/>
                  </a:ext>
                </a:extLst>
              </p:cNvPr>
              <p:cNvSpPr/>
              <p:nvPr/>
            </p:nvSpPr>
            <p:spPr>
              <a:xfrm>
                <a:off x="10568430" y="4070951"/>
                <a:ext cx="144000" cy="144000"/>
              </a:xfrm>
              <a:prstGeom prst="mathMultiply">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8" name="Multiplication Sign 87">
                <a:extLst>
                  <a:ext uri="{FF2B5EF4-FFF2-40B4-BE49-F238E27FC236}">
                    <a16:creationId xmlns:a16="http://schemas.microsoft.com/office/drawing/2014/main" id="{B03F2853-AE71-B341-CC1C-992E02068B49}"/>
                  </a:ext>
                </a:extLst>
              </p:cNvPr>
              <p:cNvSpPr/>
              <p:nvPr/>
            </p:nvSpPr>
            <p:spPr>
              <a:xfrm>
                <a:off x="10712430" y="4070951"/>
                <a:ext cx="144000" cy="144000"/>
              </a:xfrm>
              <a:prstGeom prst="mathMultiply">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9" name="Multiplication Sign 88">
                <a:extLst>
                  <a:ext uri="{FF2B5EF4-FFF2-40B4-BE49-F238E27FC236}">
                    <a16:creationId xmlns:a16="http://schemas.microsoft.com/office/drawing/2014/main" id="{AE3E9496-C879-1864-0D9A-97AE5C52BB16}"/>
                  </a:ext>
                </a:extLst>
              </p:cNvPr>
              <p:cNvSpPr/>
              <p:nvPr/>
            </p:nvSpPr>
            <p:spPr>
              <a:xfrm>
                <a:off x="10856430" y="4070951"/>
                <a:ext cx="144000" cy="144000"/>
              </a:xfrm>
              <a:prstGeom prst="mathMultiply">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0" name="Multiplication Sign 89">
                <a:extLst>
                  <a:ext uri="{FF2B5EF4-FFF2-40B4-BE49-F238E27FC236}">
                    <a16:creationId xmlns:a16="http://schemas.microsoft.com/office/drawing/2014/main" id="{6CE47C2B-B2E4-DE42-0971-18DACFCF6BEB}"/>
                  </a:ext>
                </a:extLst>
              </p:cNvPr>
              <p:cNvSpPr/>
              <p:nvPr/>
            </p:nvSpPr>
            <p:spPr>
              <a:xfrm>
                <a:off x="11000430" y="4070951"/>
                <a:ext cx="144000" cy="144000"/>
              </a:xfrm>
              <a:prstGeom prst="mathMultiply">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grpSp>
        <p:nvGrpSpPr>
          <p:cNvPr id="102" name="Group 101" descr="Thermometer.">
            <a:extLst>
              <a:ext uri="{FF2B5EF4-FFF2-40B4-BE49-F238E27FC236}">
                <a16:creationId xmlns:a16="http://schemas.microsoft.com/office/drawing/2014/main" id="{844574A3-E04D-D337-A03D-CF4DBB9EB868}"/>
              </a:ext>
            </a:extLst>
          </p:cNvPr>
          <p:cNvGrpSpPr/>
          <p:nvPr/>
        </p:nvGrpSpPr>
        <p:grpSpPr>
          <a:xfrm>
            <a:off x="9001564" y="53340"/>
            <a:ext cx="185058" cy="2733111"/>
            <a:chOff x="4646529" y="851456"/>
            <a:chExt cx="185058" cy="2733111"/>
          </a:xfrm>
        </p:grpSpPr>
        <p:sp>
          <p:nvSpPr>
            <p:cNvPr id="103" name="Oval 102">
              <a:extLst>
                <a:ext uri="{FF2B5EF4-FFF2-40B4-BE49-F238E27FC236}">
                  <a16:creationId xmlns:a16="http://schemas.microsoft.com/office/drawing/2014/main" id="{7D43D66C-E884-29A4-7C6C-E698D21EC670}"/>
                </a:ext>
              </a:extLst>
            </p:cNvPr>
            <p:cNvSpPr/>
            <p:nvPr/>
          </p:nvSpPr>
          <p:spPr>
            <a:xfrm>
              <a:off x="4646529" y="3273433"/>
              <a:ext cx="185058" cy="311134"/>
            </a:xfrm>
            <a:prstGeom prst="ellipse">
              <a:avLst/>
            </a:prstGeom>
            <a:solidFill>
              <a:srgbClr val="FF0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4" name="Group 103">
              <a:extLst>
                <a:ext uri="{FF2B5EF4-FFF2-40B4-BE49-F238E27FC236}">
                  <a16:creationId xmlns:a16="http://schemas.microsoft.com/office/drawing/2014/main" id="{59AEB5D0-5304-935A-415E-B8AC873A1ACD}"/>
                </a:ext>
              </a:extLst>
            </p:cNvPr>
            <p:cNvGrpSpPr/>
            <p:nvPr/>
          </p:nvGrpSpPr>
          <p:grpSpPr>
            <a:xfrm>
              <a:off x="4688712" y="851456"/>
              <a:ext cx="97971" cy="2499632"/>
              <a:chOff x="4688712" y="851456"/>
              <a:chExt cx="97971" cy="2499632"/>
            </a:xfrm>
          </p:grpSpPr>
          <p:sp>
            <p:nvSpPr>
              <p:cNvPr id="105" name="Rectangle: Rounded Corners 104">
                <a:extLst>
                  <a:ext uri="{FF2B5EF4-FFF2-40B4-BE49-F238E27FC236}">
                    <a16:creationId xmlns:a16="http://schemas.microsoft.com/office/drawing/2014/main" id="{2BCB3A3F-8988-5F4A-54EC-C32F9457045C}"/>
                  </a:ext>
                </a:extLst>
              </p:cNvPr>
              <p:cNvSpPr/>
              <p:nvPr/>
            </p:nvSpPr>
            <p:spPr>
              <a:xfrm>
                <a:off x="4688712" y="851456"/>
                <a:ext cx="97971" cy="2499632"/>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6" name="Group 105">
                <a:extLst>
                  <a:ext uri="{FF2B5EF4-FFF2-40B4-BE49-F238E27FC236}">
                    <a16:creationId xmlns:a16="http://schemas.microsoft.com/office/drawing/2014/main" id="{13A106B5-38C3-23E9-1789-7CFA264FA103}"/>
                  </a:ext>
                </a:extLst>
              </p:cNvPr>
              <p:cNvGrpSpPr/>
              <p:nvPr/>
            </p:nvGrpSpPr>
            <p:grpSpPr>
              <a:xfrm>
                <a:off x="4732708" y="997506"/>
                <a:ext cx="53975" cy="250031"/>
                <a:chOff x="4732708" y="997506"/>
                <a:chExt cx="53975" cy="250031"/>
              </a:xfrm>
            </p:grpSpPr>
            <p:cxnSp>
              <p:nvCxnSpPr>
                <p:cNvPr id="182" name="Straight Connector 181">
                  <a:extLst>
                    <a:ext uri="{FF2B5EF4-FFF2-40B4-BE49-F238E27FC236}">
                      <a16:creationId xmlns:a16="http://schemas.microsoft.com/office/drawing/2014/main" id="{B86E049F-1034-F8E2-CD3C-0C0DF84DAF56}"/>
                    </a:ext>
                  </a:extLst>
                </p:cNvPr>
                <p:cNvCxnSpPr>
                  <a:cxnSpLocks/>
                </p:cNvCxnSpPr>
                <p:nvPr/>
              </p:nvCxnSpPr>
              <p:spPr>
                <a:xfrm>
                  <a:off x="4732708" y="997506"/>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3" name="Straight Connector 182">
                  <a:extLst>
                    <a:ext uri="{FF2B5EF4-FFF2-40B4-BE49-F238E27FC236}">
                      <a16:creationId xmlns:a16="http://schemas.microsoft.com/office/drawing/2014/main" id="{B8EAF680-C74C-D4CE-F5A3-25A10628CE57}"/>
                    </a:ext>
                  </a:extLst>
                </p:cNvPr>
                <p:cNvCxnSpPr>
                  <a:cxnSpLocks/>
                </p:cNvCxnSpPr>
                <p:nvPr/>
              </p:nvCxnSpPr>
              <p:spPr>
                <a:xfrm>
                  <a:off x="4732708" y="1121331"/>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4" name="Straight Connector 183">
                  <a:extLst>
                    <a:ext uri="{FF2B5EF4-FFF2-40B4-BE49-F238E27FC236}">
                      <a16:creationId xmlns:a16="http://schemas.microsoft.com/office/drawing/2014/main" id="{3B18F947-5C60-3E19-B0E9-C374E65C6211}"/>
                    </a:ext>
                  </a:extLst>
                </p:cNvPr>
                <p:cNvCxnSpPr>
                  <a:cxnSpLocks/>
                </p:cNvCxnSpPr>
                <p:nvPr/>
              </p:nvCxnSpPr>
              <p:spPr>
                <a:xfrm>
                  <a:off x="4732708" y="1247537"/>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7" name="Group 106">
                <a:extLst>
                  <a:ext uri="{FF2B5EF4-FFF2-40B4-BE49-F238E27FC236}">
                    <a16:creationId xmlns:a16="http://schemas.microsoft.com/office/drawing/2014/main" id="{75555810-916F-DF00-D6B4-51D5C82DA111}"/>
                  </a:ext>
                </a:extLst>
              </p:cNvPr>
              <p:cNvGrpSpPr/>
              <p:nvPr/>
            </p:nvGrpSpPr>
            <p:grpSpPr>
              <a:xfrm>
                <a:off x="4732708" y="1245156"/>
                <a:ext cx="53975" cy="250031"/>
                <a:chOff x="4732708" y="997506"/>
                <a:chExt cx="53975" cy="250031"/>
              </a:xfrm>
            </p:grpSpPr>
            <p:cxnSp>
              <p:nvCxnSpPr>
                <p:cNvPr id="179" name="Straight Connector 178">
                  <a:extLst>
                    <a:ext uri="{FF2B5EF4-FFF2-40B4-BE49-F238E27FC236}">
                      <a16:creationId xmlns:a16="http://schemas.microsoft.com/office/drawing/2014/main" id="{E0AA2110-A11B-0956-AC69-4242D46642DF}"/>
                    </a:ext>
                  </a:extLst>
                </p:cNvPr>
                <p:cNvCxnSpPr>
                  <a:cxnSpLocks/>
                </p:cNvCxnSpPr>
                <p:nvPr/>
              </p:nvCxnSpPr>
              <p:spPr>
                <a:xfrm>
                  <a:off x="4732708" y="997506"/>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0" name="Straight Connector 179">
                  <a:extLst>
                    <a:ext uri="{FF2B5EF4-FFF2-40B4-BE49-F238E27FC236}">
                      <a16:creationId xmlns:a16="http://schemas.microsoft.com/office/drawing/2014/main" id="{BBDC8D3D-6037-B18D-6736-2B2A40318775}"/>
                    </a:ext>
                  </a:extLst>
                </p:cNvPr>
                <p:cNvCxnSpPr>
                  <a:cxnSpLocks/>
                </p:cNvCxnSpPr>
                <p:nvPr/>
              </p:nvCxnSpPr>
              <p:spPr>
                <a:xfrm>
                  <a:off x="4732708" y="1121331"/>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1" name="Straight Connector 180">
                  <a:extLst>
                    <a:ext uri="{FF2B5EF4-FFF2-40B4-BE49-F238E27FC236}">
                      <a16:creationId xmlns:a16="http://schemas.microsoft.com/office/drawing/2014/main" id="{7E6FE62A-EDB2-4106-38CB-05BF4707518B}"/>
                    </a:ext>
                  </a:extLst>
                </p:cNvPr>
                <p:cNvCxnSpPr>
                  <a:cxnSpLocks/>
                </p:cNvCxnSpPr>
                <p:nvPr/>
              </p:nvCxnSpPr>
              <p:spPr>
                <a:xfrm>
                  <a:off x="4732708" y="1247537"/>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8" name="Group 107">
                <a:extLst>
                  <a:ext uri="{FF2B5EF4-FFF2-40B4-BE49-F238E27FC236}">
                    <a16:creationId xmlns:a16="http://schemas.microsoft.com/office/drawing/2014/main" id="{95F98E31-E819-A44B-C966-999DE50D71D1}"/>
                  </a:ext>
                </a:extLst>
              </p:cNvPr>
              <p:cNvGrpSpPr/>
              <p:nvPr/>
            </p:nvGrpSpPr>
            <p:grpSpPr>
              <a:xfrm>
                <a:off x="4732708" y="1490187"/>
                <a:ext cx="53975" cy="250031"/>
                <a:chOff x="4732708" y="997506"/>
                <a:chExt cx="53975" cy="250031"/>
              </a:xfrm>
            </p:grpSpPr>
            <p:cxnSp>
              <p:nvCxnSpPr>
                <p:cNvPr id="176" name="Straight Connector 175">
                  <a:extLst>
                    <a:ext uri="{FF2B5EF4-FFF2-40B4-BE49-F238E27FC236}">
                      <a16:creationId xmlns:a16="http://schemas.microsoft.com/office/drawing/2014/main" id="{040210BC-3187-A6A6-A5DA-C84C364E63A5}"/>
                    </a:ext>
                  </a:extLst>
                </p:cNvPr>
                <p:cNvCxnSpPr>
                  <a:cxnSpLocks/>
                </p:cNvCxnSpPr>
                <p:nvPr/>
              </p:nvCxnSpPr>
              <p:spPr>
                <a:xfrm>
                  <a:off x="4732708" y="997506"/>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7" name="Straight Connector 176">
                  <a:extLst>
                    <a:ext uri="{FF2B5EF4-FFF2-40B4-BE49-F238E27FC236}">
                      <a16:creationId xmlns:a16="http://schemas.microsoft.com/office/drawing/2014/main" id="{FEBE4FFC-CEA5-6F9E-D5D9-063DC418CA14}"/>
                    </a:ext>
                  </a:extLst>
                </p:cNvPr>
                <p:cNvCxnSpPr>
                  <a:cxnSpLocks/>
                </p:cNvCxnSpPr>
                <p:nvPr/>
              </p:nvCxnSpPr>
              <p:spPr>
                <a:xfrm>
                  <a:off x="4732708" y="1121331"/>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8" name="Straight Connector 177">
                  <a:extLst>
                    <a:ext uri="{FF2B5EF4-FFF2-40B4-BE49-F238E27FC236}">
                      <a16:creationId xmlns:a16="http://schemas.microsoft.com/office/drawing/2014/main" id="{7C5352C3-A933-FA8A-7514-5C8BF9A44F78}"/>
                    </a:ext>
                  </a:extLst>
                </p:cNvPr>
                <p:cNvCxnSpPr>
                  <a:cxnSpLocks/>
                </p:cNvCxnSpPr>
                <p:nvPr/>
              </p:nvCxnSpPr>
              <p:spPr>
                <a:xfrm>
                  <a:off x="4732708" y="1247537"/>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9" name="Group 108">
                <a:extLst>
                  <a:ext uri="{FF2B5EF4-FFF2-40B4-BE49-F238E27FC236}">
                    <a16:creationId xmlns:a16="http://schemas.microsoft.com/office/drawing/2014/main" id="{8FD8312C-7BBE-648E-440D-5B7F3B7A14D4}"/>
                  </a:ext>
                </a:extLst>
              </p:cNvPr>
              <p:cNvGrpSpPr/>
              <p:nvPr/>
            </p:nvGrpSpPr>
            <p:grpSpPr>
              <a:xfrm>
                <a:off x="4732708" y="1742124"/>
                <a:ext cx="53975" cy="250031"/>
                <a:chOff x="4732708" y="997506"/>
                <a:chExt cx="53975" cy="250031"/>
              </a:xfrm>
            </p:grpSpPr>
            <p:cxnSp>
              <p:nvCxnSpPr>
                <p:cNvPr id="172" name="Straight Connector 171">
                  <a:extLst>
                    <a:ext uri="{FF2B5EF4-FFF2-40B4-BE49-F238E27FC236}">
                      <a16:creationId xmlns:a16="http://schemas.microsoft.com/office/drawing/2014/main" id="{200441E0-7BD4-54C7-8592-3DDD1799D704}"/>
                    </a:ext>
                  </a:extLst>
                </p:cNvPr>
                <p:cNvCxnSpPr>
                  <a:cxnSpLocks/>
                </p:cNvCxnSpPr>
                <p:nvPr/>
              </p:nvCxnSpPr>
              <p:spPr>
                <a:xfrm>
                  <a:off x="4732708" y="997506"/>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4" name="Straight Connector 173">
                  <a:extLst>
                    <a:ext uri="{FF2B5EF4-FFF2-40B4-BE49-F238E27FC236}">
                      <a16:creationId xmlns:a16="http://schemas.microsoft.com/office/drawing/2014/main" id="{B5E3EE24-8AA2-D8C2-0EE3-71DA8E955BCF}"/>
                    </a:ext>
                  </a:extLst>
                </p:cNvPr>
                <p:cNvCxnSpPr>
                  <a:cxnSpLocks/>
                </p:cNvCxnSpPr>
                <p:nvPr/>
              </p:nvCxnSpPr>
              <p:spPr>
                <a:xfrm>
                  <a:off x="4732708" y="1121331"/>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5" name="Straight Connector 174">
                  <a:extLst>
                    <a:ext uri="{FF2B5EF4-FFF2-40B4-BE49-F238E27FC236}">
                      <a16:creationId xmlns:a16="http://schemas.microsoft.com/office/drawing/2014/main" id="{750B2675-C89B-B6AD-C1C9-3C79E669121C}"/>
                    </a:ext>
                  </a:extLst>
                </p:cNvPr>
                <p:cNvCxnSpPr>
                  <a:cxnSpLocks/>
                </p:cNvCxnSpPr>
                <p:nvPr/>
              </p:nvCxnSpPr>
              <p:spPr>
                <a:xfrm>
                  <a:off x="4732708" y="1247537"/>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10" name="Group 109">
                <a:extLst>
                  <a:ext uri="{FF2B5EF4-FFF2-40B4-BE49-F238E27FC236}">
                    <a16:creationId xmlns:a16="http://schemas.microsoft.com/office/drawing/2014/main" id="{533FCA7A-A62D-9D83-419E-BA7B01BF2E9E}"/>
                  </a:ext>
                </a:extLst>
              </p:cNvPr>
              <p:cNvGrpSpPr/>
              <p:nvPr/>
            </p:nvGrpSpPr>
            <p:grpSpPr>
              <a:xfrm>
                <a:off x="4732708" y="1989774"/>
                <a:ext cx="53975" cy="250031"/>
                <a:chOff x="4732708" y="997506"/>
                <a:chExt cx="53975" cy="250031"/>
              </a:xfrm>
            </p:grpSpPr>
            <p:cxnSp>
              <p:nvCxnSpPr>
                <p:cNvPr id="169" name="Straight Connector 168">
                  <a:extLst>
                    <a:ext uri="{FF2B5EF4-FFF2-40B4-BE49-F238E27FC236}">
                      <a16:creationId xmlns:a16="http://schemas.microsoft.com/office/drawing/2014/main" id="{0C3109E6-5E6E-5DD2-38F0-D8ADAA8DED04}"/>
                    </a:ext>
                  </a:extLst>
                </p:cNvPr>
                <p:cNvCxnSpPr>
                  <a:cxnSpLocks/>
                </p:cNvCxnSpPr>
                <p:nvPr/>
              </p:nvCxnSpPr>
              <p:spPr>
                <a:xfrm>
                  <a:off x="4732708" y="997506"/>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0" name="Straight Connector 169">
                  <a:extLst>
                    <a:ext uri="{FF2B5EF4-FFF2-40B4-BE49-F238E27FC236}">
                      <a16:creationId xmlns:a16="http://schemas.microsoft.com/office/drawing/2014/main" id="{F9B62B0D-F574-7324-D4DC-4F771D6D75F6}"/>
                    </a:ext>
                  </a:extLst>
                </p:cNvPr>
                <p:cNvCxnSpPr>
                  <a:cxnSpLocks/>
                </p:cNvCxnSpPr>
                <p:nvPr/>
              </p:nvCxnSpPr>
              <p:spPr>
                <a:xfrm>
                  <a:off x="4732708" y="1121331"/>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1" name="Straight Connector 170">
                  <a:extLst>
                    <a:ext uri="{FF2B5EF4-FFF2-40B4-BE49-F238E27FC236}">
                      <a16:creationId xmlns:a16="http://schemas.microsoft.com/office/drawing/2014/main" id="{CBB2FA8A-97FE-DC2A-5DCC-17CC24EBBAFE}"/>
                    </a:ext>
                  </a:extLst>
                </p:cNvPr>
                <p:cNvCxnSpPr>
                  <a:cxnSpLocks/>
                </p:cNvCxnSpPr>
                <p:nvPr/>
              </p:nvCxnSpPr>
              <p:spPr>
                <a:xfrm>
                  <a:off x="4732708" y="1247537"/>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11" name="Group 110">
                <a:extLst>
                  <a:ext uri="{FF2B5EF4-FFF2-40B4-BE49-F238E27FC236}">
                    <a16:creationId xmlns:a16="http://schemas.microsoft.com/office/drawing/2014/main" id="{FEDAE044-66AE-26A4-C26C-461F435A0D82}"/>
                  </a:ext>
                </a:extLst>
              </p:cNvPr>
              <p:cNvGrpSpPr/>
              <p:nvPr/>
            </p:nvGrpSpPr>
            <p:grpSpPr>
              <a:xfrm>
                <a:off x="4732708" y="2234805"/>
                <a:ext cx="53975" cy="250031"/>
                <a:chOff x="4732708" y="997506"/>
                <a:chExt cx="53975" cy="250031"/>
              </a:xfrm>
            </p:grpSpPr>
            <p:cxnSp>
              <p:nvCxnSpPr>
                <p:cNvPr id="166" name="Straight Connector 165">
                  <a:extLst>
                    <a:ext uri="{FF2B5EF4-FFF2-40B4-BE49-F238E27FC236}">
                      <a16:creationId xmlns:a16="http://schemas.microsoft.com/office/drawing/2014/main" id="{735D8E21-49F5-CF40-7993-8B62A47932F8}"/>
                    </a:ext>
                  </a:extLst>
                </p:cNvPr>
                <p:cNvCxnSpPr>
                  <a:cxnSpLocks/>
                </p:cNvCxnSpPr>
                <p:nvPr/>
              </p:nvCxnSpPr>
              <p:spPr>
                <a:xfrm>
                  <a:off x="4732708" y="997506"/>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7" name="Straight Connector 166">
                  <a:extLst>
                    <a:ext uri="{FF2B5EF4-FFF2-40B4-BE49-F238E27FC236}">
                      <a16:creationId xmlns:a16="http://schemas.microsoft.com/office/drawing/2014/main" id="{32CE9C0E-2267-28F1-52E3-877FADB5F67A}"/>
                    </a:ext>
                  </a:extLst>
                </p:cNvPr>
                <p:cNvCxnSpPr>
                  <a:cxnSpLocks/>
                </p:cNvCxnSpPr>
                <p:nvPr/>
              </p:nvCxnSpPr>
              <p:spPr>
                <a:xfrm>
                  <a:off x="4732708" y="1121331"/>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8" name="Straight Connector 167">
                  <a:extLst>
                    <a:ext uri="{FF2B5EF4-FFF2-40B4-BE49-F238E27FC236}">
                      <a16:creationId xmlns:a16="http://schemas.microsoft.com/office/drawing/2014/main" id="{AE768C6D-A424-CB6A-6623-4A5EBBD33631}"/>
                    </a:ext>
                  </a:extLst>
                </p:cNvPr>
                <p:cNvCxnSpPr>
                  <a:cxnSpLocks/>
                </p:cNvCxnSpPr>
                <p:nvPr/>
              </p:nvCxnSpPr>
              <p:spPr>
                <a:xfrm>
                  <a:off x="4732708" y="1247537"/>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12" name="Group 111">
                <a:extLst>
                  <a:ext uri="{FF2B5EF4-FFF2-40B4-BE49-F238E27FC236}">
                    <a16:creationId xmlns:a16="http://schemas.microsoft.com/office/drawing/2014/main" id="{E3D3266D-4B69-F30B-D4C6-AFA4FD15256F}"/>
                  </a:ext>
                </a:extLst>
              </p:cNvPr>
              <p:cNvGrpSpPr/>
              <p:nvPr/>
            </p:nvGrpSpPr>
            <p:grpSpPr>
              <a:xfrm>
                <a:off x="4732708" y="2486026"/>
                <a:ext cx="53975" cy="250031"/>
                <a:chOff x="4732708" y="997506"/>
                <a:chExt cx="53975" cy="250031"/>
              </a:xfrm>
            </p:grpSpPr>
            <p:cxnSp>
              <p:nvCxnSpPr>
                <p:cNvPr id="163" name="Straight Connector 162">
                  <a:extLst>
                    <a:ext uri="{FF2B5EF4-FFF2-40B4-BE49-F238E27FC236}">
                      <a16:creationId xmlns:a16="http://schemas.microsoft.com/office/drawing/2014/main" id="{48CF6047-B2E8-F024-356F-3B7AEA134900}"/>
                    </a:ext>
                  </a:extLst>
                </p:cNvPr>
                <p:cNvCxnSpPr>
                  <a:cxnSpLocks/>
                </p:cNvCxnSpPr>
                <p:nvPr/>
              </p:nvCxnSpPr>
              <p:spPr>
                <a:xfrm>
                  <a:off x="4732708" y="997506"/>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4" name="Straight Connector 163">
                  <a:extLst>
                    <a:ext uri="{FF2B5EF4-FFF2-40B4-BE49-F238E27FC236}">
                      <a16:creationId xmlns:a16="http://schemas.microsoft.com/office/drawing/2014/main" id="{F0304F74-7738-BCD9-2525-B5518E63E2EB}"/>
                    </a:ext>
                  </a:extLst>
                </p:cNvPr>
                <p:cNvCxnSpPr>
                  <a:cxnSpLocks/>
                </p:cNvCxnSpPr>
                <p:nvPr/>
              </p:nvCxnSpPr>
              <p:spPr>
                <a:xfrm>
                  <a:off x="4732708" y="1121331"/>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5" name="Straight Connector 164">
                  <a:extLst>
                    <a:ext uri="{FF2B5EF4-FFF2-40B4-BE49-F238E27FC236}">
                      <a16:creationId xmlns:a16="http://schemas.microsoft.com/office/drawing/2014/main" id="{16D7D768-3CDE-C162-2EB3-49C2429E98AD}"/>
                    </a:ext>
                  </a:extLst>
                </p:cNvPr>
                <p:cNvCxnSpPr>
                  <a:cxnSpLocks/>
                </p:cNvCxnSpPr>
                <p:nvPr/>
              </p:nvCxnSpPr>
              <p:spPr>
                <a:xfrm>
                  <a:off x="4732708" y="1247537"/>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13" name="Group 112">
                <a:extLst>
                  <a:ext uri="{FF2B5EF4-FFF2-40B4-BE49-F238E27FC236}">
                    <a16:creationId xmlns:a16="http://schemas.microsoft.com/office/drawing/2014/main" id="{633CBE14-9FE4-95CE-60C5-1D070B0CB39D}"/>
                  </a:ext>
                </a:extLst>
              </p:cNvPr>
              <p:cNvGrpSpPr/>
              <p:nvPr/>
            </p:nvGrpSpPr>
            <p:grpSpPr>
              <a:xfrm>
                <a:off x="4732708" y="2733676"/>
                <a:ext cx="53975" cy="250031"/>
                <a:chOff x="4732708" y="997506"/>
                <a:chExt cx="53975" cy="250031"/>
              </a:xfrm>
            </p:grpSpPr>
            <p:cxnSp>
              <p:nvCxnSpPr>
                <p:cNvPr id="120" name="Straight Connector 119">
                  <a:extLst>
                    <a:ext uri="{FF2B5EF4-FFF2-40B4-BE49-F238E27FC236}">
                      <a16:creationId xmlns:a16="http://schemas.microsoft.com/office/drawing/2014/main" id="{480ED573-3D65-C4C6-DBE7-27F822D2360F}"/>
                    </a:ext>
                  </a:extLst>
                </p:cNvPr>
                <p:cNvCxnSpPr>
                  <a:cxnSpLocks/>
                </p:cNvCxnSpPr>
                <p:nvPr/>
              </p:nvCxnSpPr>
              <p:spPr>
                <a:xfrm>
                  <a:off x="4732708" y="997506"/>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a:extLst>
                    <a:ext uri="{FF2B5EF4-FFF2-40B4-BE49-F238E27FC236}">
                      <a16:creationId xmlns:a16="http://schemas.microsoft.com/office/drawing/2014/main" id="{E5B9E1A8-ACB7-49D0-EBB8-AA88F3AFAB23}"/>
                    </a:ext>
                  </a:extLst>
                </p:cNvPr>
                <p:cNvCxnSpPr>
                  <a:cxnSpLocks/>
                </p:cNvCxnSpPr>
                <p:nvPr/>
              </p:nvCxnSpPr>
              <p:spPr>
                <a:xfrm>
                  <a:off x="4732708" y="1121331"/>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2" name="Straight Connector 161">
                  <a:extLst>
                    <a:ext uri="{FF2B5EF4-FFF2-40B4-BE49-F238E27FC236}">
                      <a16:creationId xmlns:a16="http://schemas.microsoft.com/office/drawing/2014/main" id="{6EB4D77A-CB47-AAC6-BE4A-89271EAFFF09}"/>
                    </a:ext>
                  </a:extLst>
                </p:cNvPr>
                <p:cNvCxnSpPr>
                  <a:cxnSpLocks/>
                </p:cNvCxnSpPr>
                <p:nvPr/>
              </p:nvCxnSpPr>
              <p:spPr>
                <a:xfrm>
                  <a:off x="4732708" y="1247537"/>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14" name="Group 113">
                <a:extLst>
                  <a:ext uri="{FF2B5EF4-FFF2-40B4-BE49-F238E27FC236}">
                    <a16:creationId xmlns:a16="http://schemas.microsoft.com/office/drawing/2014/main" id="{5CA31E92-AAF1-861A-95D3-9657426D4760}"/>
                  </a:ext>
                </a:extLst>
              </p:cNvPr>
              <p:cNvGrpSpPr/>
              <p:nvPr/>
            </p:nvGrpSpPr>
            <p:grpSpPr>
              <a:xfrm>
                <a:off x="4732708" y="2978707"/>
                <a:ext cx="53975" cy="250031"/>
                <a:chOff x="4732708" y="997506"/>
                <a:chExt cx="53975" cy="250031"/>
              </a:xfrm>
            </p:grpSpPr>
            <p:cxnSp>
              <p:nvCxnSpPr>
                <p:cNvPr id="115" name="Straight Connector 114">
                  <a:extLst>
                    <a:ext uri="{FF2B5EF4-FFF2-40B4-BE49-F238E27FC236}">
                      <a16:creationId xmlns:a16="http://schemas.microsoft.com/office/drawing/2014/main" id="{6E620B55-C783-685C-A381-22040D8CB54E}"/>
                    </a:ext>
                  </a:extLst>
                </p:cNvPr>
                <p:cNvCxnSpPr>
                  <a:cxnSpLocks/>
                </p:cNvCxnSpPr>
                <p:nvPr/>
              </p:nvCxnSpPr>
              <p:spPr>
                <a:xfrm>
                  <a:off x="4732708" y="997506"/>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a:extLst>
                    <a:ext uri="{FF2B5EF4-FFF2-40B4-BE49-F238E27FC236}">
                      <a16:creationId xmlns:a16="http://schemas.microsoft.com/office/drawing/2014/main" id="{DC4E1CA1-C2C7-F484-5310-59E2B9C9DD9C}"/>
                    </a:ext>
                  </a:extLst>
                </p:cNvPr>
                <p:cNvCxnSpPr>
                  <a:cxnSpLocks/>
                </p:cNvCxnSpPr>
                <p:nvPr/>
              </p:nvCxnSpPr>
              <p:spPr>
                <a:xfrm>
                  <a:off x="4732708" y="1121331"/>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a16="http://schemas.microsoft.com/office/drawing/2014/main" id="{B036D737-4657-9084-D575-BFD001110580}"/>
                    </a:ext>
                  </a:extLst>
                </p:cNvPr>
                <p:cNvCxnSpPr>
                  <a:cxnSpLocks/>
                </p:cNvCxnSpPr>
                <p:nvPr/>
              </p:nvCxnSpPr>
              <p:spPr>
                <a:xfrm>
                  <a:off x="4732708" y="1247537"/>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grpSp>
      <p:grpSp>
        <p:nvGrpSpPr>
          <p:cNvPr id="185" name="Group 184">
            <a:extLst>
              <a:ext uri="{FF2B5EF4-FFF2-40B4-BE49-F238E27FC236}">
                <a16:creationId xmlns:a16="http://schemas.microsoft.com/office/drawing/2014/main" id="{B6544AF0-F81E-0544-809D-ABBCFB57893B}"/>
              </a:ext>
              <a:ext uri="{C183D7F6-B498-43B3-948B-1728B52AA6E4}">
                <adec:decorative xmlns:adec="http://schemas.microsoft.com/office/drawing/2017/decorative" val="1"/>
              </a:ext>
            </a:extLst>
          </p:cNvPr>
          <p:cNvGrpSpPr/>
          <p:nvPr/>
        </p:nvGrpSpPr>
        <p:grpSpPr>
          <a:xfrm rot="10800000" flipH="1">
            <a:off x="5956578" y="2145532"/>
            <a:ext cx="879651" cy="876300"/>
            <a:chOff x="3416300" y="2501900"/>
            <a:chExt cx="889000" cy="889000"/>
          </a:xfrm>
        </p:grpSpPr>
        <p:sp>
          <p:nvSpPr>
            <p:cNvPr id="186" name="Arc 185">
              <a:extLst>
                <a:ext uri="{FF2B5EF4-FFF2-40B4-BE49-F238E27FC236}">
                  <a16:creationId xmlns:a16="http://schemas.microsoft.com/office/drawing/2014/main" id="{B03D20F4-400F-CBDF-E766-778859CDE91A}"/>
                </a:ext>
              </a:extLst>
            </p:cNvPr>
            <p:cNvSpPr/>
            <p:nvPr/>
          </p:nvSpPr>
          <p:spPr>
            <a:xfrm rot="13613037">
              <a:off x="3441700" y="2527300"/>
              <a:ext cx="889000" cy="838200"/>
            </a:xfrm>
            <a:prstGeom prst="arc">
              <a:avLst>
                <a:gd name="adj1" fmla="val 16262962"/>
                <a:gd name="adj2" fmla="val 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GB" dirty="0"/>
            </a:p>
          </p:txBody>
        </p:sp>
        <p:cxnSp>
          <p:nvCxnSpPr>
            <p:cNvPr id="187" name="Straight Connector 186">
              <a:extLst>
                <a:ext uri="{FF2B5EF4-FFF2-40B4-BE49-F238E27FC236}">
                  <a16:creationId xmlns:a16="http://schemas.microsoft.com/office/drawing/2014/main" id="{5F92C5BD-8E4B-A8E8-B111-878E487FAEA3}"/>
                </a:ext>
              </a:extLst>
            </p:cNvPr>
            <p:cNvCxnSpPr/>
            <p:nvPr/>
          </p:nvCxnSpPr>
          <p:spPr>
            <a:xfrm>
              <a:off x="3416300" y="2514600"/>
              <a:ext cx="622300" cy="4064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8" name="Straight Connector 187">
              <a:extLst>
                <a:ext uri="{FF2B5EF4-FFF2-40B4-BE49-F238E27FC236}">
                  <a16:creationId xmlns:a16="http://schemas.microsoft.com/office/drawing/2014/main" id="{4815458A-3DC1-E7D1-70CC-444BD1219E65}"/>
                </a:ext>
              </a:extLst>
            </p:cNvPr>
            <p:cNvCxnSpPr/>
            <p:nvPr/>
          </p:nvCxnSpPr>
          <p:spPr>
            <a:xfrm flipH="1">
              <a:off x="3416300" y="2921000"/>
              <a:ext cx="622300" cy="4064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9" name="Oval 188">
              <a:extLst>
                <a:ext uri="{FF2B5EF4-FFF2-40B4-BE49-F238E27FC236}">
                  <a16:creationId xmlns:a16="http://schemas.microsoft.com/office/drawing/2014/main" id="{7BA222ED-837F-BCC0-B578-EFC3AA841CF4}"/>
                </a:ext>
              </a:extLst>
            </p:cNvPr>
            <p:cNvSpPr/>
            <p:nvPr/>
          </p:nvSpPr>
          <p:spPr>
            <a:xfrm>
              <a:off x="3462336" y="2756285"/>
              <a:ext cx="139700" cy="330200"/>
            </a:xfrm>
            <a:prstGeom prst="ellipse">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p>
          </p:txBody>
        </p:sp>
      </p:grpSp>
      <p:grpSp>
        <p:nvGrpSpPr>
          <p:cNvPr id="195" name="Group 194">
            <a:extLst>
              <a:ext uri="{FF2B5EF4-FFF2-40B4-BE49-F238E27FC236}">
                <a16:creationId xmlns:a16="http://schemas.microsoft.com/office/drawing/2014/main" id="{399267C2-34D2-1270-62B5-0846A72A344C}"/>
              </a:ext>
              <a:ext uri="{C183D7F6-B498-43B3-948B-1728B52AA6E4}">
                <adec:decorative xmlns:adec="http://schemas.microsoft.com/office/drawing/2017/decorative" val="1"/>
              </a:ext>
            </a:extLst>
          </p:cNvPr>
          <p:cNvGrpSpPr/>
          <p:nvPr/>
        </p:nvGrpSpPr>
        <p:grpSpPr>
          <a:xfrm rot="10800000" flipH="1">
            <a:off x="9859947" y="1946488"/>
            <a:ext cx="879651" cy="876300"/>
            <a:chOff x="3416300" y="2501900"/>
            <a:chExt cx="889000" cy="889000"/>
          </a:xfrm>
        </p:grpSpPr>
        <p:sp>
          <p:nvSpPr>
            <p:cNvPr id="196" name="Arc 195">
              <a:extLst>
                <a:ext uri="{FF2B5EF4-FFF2-40B4-BE49-F238E27FC236}">
                  <a16:creationId xmlns:a16="http://schemas.microsoft.com/office/drawing/2014/main" id="{26FDD68B-7B4D-F976-508D-0B19D04B87A5}"/>
                </a:ext>
              </a:extLst>
            </p:cNvPr>
            <p:cNvSpPr/>
            <p:nvPr/>
          </p:nvSpPr>
          <p:spPr>
            <a:xfrm rot="13613037">
              <a:off x="3441700" y="2527300"/>
              <a:ext cx="889000" cy="838200"/>
            </a:xfrm>
            <a:prstGeom prst="arc">
              <a:avLst>
                <a:gd name="adj1" fmla="val 16262962"/>
                <a:gd name="adj2" fmla="val 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GB" dirty="0"/>
            </a:p>
          </p:txBody>
        </p:sp>
        <p:cxnSp>
          <p:nvCxnSpPr>
            <p:cNvPr id="197" name="Straight Connector 196">
              <a:extLst>
                <a:ext uri="{FF2B5EF4-FFF2-40B4-BE49-F238E27FC236}">
                  <a16:creationId xmlns:a16="http://schemas.microsoft.com/office/drawing/2014/main" id="{C492C071-2F10-91D8-E4E3-A35F9F64C8B8}"/>
                </a:ext>
              </a:extLst>
            </p:cNvPr>
            <p:cNvCxnSpPr/>
            <p:nvPr/>
          </p:nvCxnSpPr>
          <p:spPr>
            <a:xfrm>
              <a:off x="3416300" y="2514600"/>
              <a:ext cx="622300" cy="4064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8" name="Straight Connector 197">
              <a:extLst>
                <a:ext uri="{FF2B5EF4-FFF2-40B4-BE49-F238E27FC236}">
                  <a16:creationId xmlns:a16="http://schemas.microsoft.com/office/drawing/2014/main" id="{79B9349D-081A-CCB8-EF5C-F1CF3FA776AA}"/>
                </a:ext>
              </a:extLst>
            </p:cNvPr>
            <p:cNvCxnSpPr/>
            <p:nvPr/>
          </p:nvCxnSpPr>
          <p:spPr>
            <a:xfrm flipH="1">
              <a:off x="3416300" y="2921000"/>
              <a:ext cx="622300" cy="4064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9" name="Oval 198">
              <a:extLst>
                <a:ext uri="{FF2B5EF4-FFF2-40B4-BE49-F238E27FC236}">
                  <a16:creationId xmlns:a16="http://schemas.microsoft.com/office/drawing/2014/main" id="{02054620-5857-F716-E7F2-7379E94F504C}"/>
                </a:ext>
              </a:extLst>
            </p:cNvPr>
            <p:cNvSpPr/>
            <p:nvPr/>
          </p:nvSpPr>
          <p:spPr>
            <a:xfrm>
              <a:off x="3462336" y="2756285"/>
              <a:ext cx="139700" cy="330200"/>
            </a:xfrm>
            <a:prstGeom prst="ellipse">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p>
          </p:txBody>
        </p:sp>
      </p:grpSp>
    </p:spTree>
    <p:extLst>
      <p:ext uri="{BB962C8B-B14F-4D97-AF65-F5344CB8AC3E}">
        <p14:creationId xmlns:p14="http://schemas.microsoft.com/office/powerpoint/2010/main" val="20693267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A5D09B-B5D7-E6D8-79B0-E1C6B660C69F}"/>
            </a:ext>
          </a:extLst>
        </p:cNvPr>
        <p:cNvGrpSpPr/>
        <p:nvPr/>
      </p:nvGrpSpPr>
      <p:grpSpPr>
        <a:xfrm>
          <a:off x="0" y="0"/>
          <a:ext cx="0" cy="0"/>
          <a:chOff x="0" y="0"/>
          <a:chExt cx="0" cy="0"/>
        </a:xfrm>
      </p:grpSpPr>
      <p:sp>
        <p:nvSpPr>
          <p:cNvPr id="100" name="Arc 99">
            <a:extLst>
              <a:ext uri="{FF2B5EF4-FFF2-40B4-BE49-F238E27FC236}">
                <a16:creationId xmlns:a16="http://schemas.microsoft.com/office/drawing/2014/main" id="{1F92D39B-371C-8AE8-B454-C4403517BC31}"/>
              </a:ext>
              <a:ext uri="{C183D7F6-B498-43B3-948B-1728B52AA6E4}">
                <adec:decorative xmlns:adec="http://schemas.microsoft.com/office/drawing/2017/decorative" val="1"/>
              </a:ext>
            </a:extLst>
          </p:cNvPr>
          <p:cNvSpPr/>
          <p:nvPr/>
        </p:nvSpPr>
        <p:spPr>
          <a:xfrm rot="12284046" flipV="1">
            <a:off x="1680302" y="-966311"/>
            <a:ext cx="8446601" cy="7170165"/>
          </a:xfrm>
          <a:prstGeom prst="arc">
            <a:avLst>
              <a:gd name="adj1" fmla="val 21546085"/>
              <a:gd name="adj2" fmla="val 11821758"/>
            </a:avLst>
          </a:prstGeom>
          <a:ln w="228600">
            <a:solidFill>
              <a:schemeClr val="bg1">
                <a:lumMod val="75000"/>
              </a:schemeClr>
            </a:solidFill>
            <a:prstDash val="solid"/>
            <a:tailEnd type="stealth"/>
            <a:extLst>
              <a:ext uri="{C807C97D-BFC1-408E-A445-0C87EB9F89A2}">
                <ask:lineSketchStyleProps xmlns:ask="http://schemas.microsoft.com/office/drawing/2018/sketchyshapes" sd="1219033472">
                  <a:custGeom>
                    <a:avLst/>
                    <a:gdLst>
                      <a:gd name="connsiteX0" fmla="*/ 5537878 w 6712941"/>
                      <a:gd name="connsiteY0" fmla="*/ 583568 h 4863274"/>
                      <a:gd name="connsiteX1" fmla="*/ 5874621 w 6712941"/>
                      <a:gd name="connsiteY1" fmla="*/ 4039360 h 4863274"/>
                      <a:gd name="connsiteX2" fmla="*/ 2700340 w 6712941"/>
                      <a:gd name="connsiteY2" fmla="*/ 4816362 h 4863274"/>
                      <a:gd name="connsiteX3" fmla="*/ 3115 w 6712941"/>
                      <a:gd name="connsiteY3" fmla="*/ 2536377 h 4863274"/>
                      <a:gd name="connsiteX4" fmla="*/ 606719 w 6712941"/>
                      <a:gd name="connsiteY4" fmla="*/ 2517524 h 4863274"/>
                      <a:gd name="connsiteX5" fmla="*/ 1344457 w 6712941"/>
                      <a:gd name="connsiteY5" fmla="*/ 2494481 h 4863274"/>
                      <a:gd name="connsiteX6" fmla="*/ 1948061 w 6712941"/>
                      <a:gd name="connsiteY6" fmla="*/ 2475628 h 4863274"/>
                      <a:gd name="connsiteX7" fmla="*/ 2685800 w 6712941"/>
                      <a:gd name="connsiteY7" fmla="*/ 2452585 h 4863274"/>
                      <a:gd name="connsiteX8" fmla="*/ 3356471 w 6712941"/>
                      <a:gd name="connsiteY8" fmla="*/ 2431637 h 4863274"/>
                      <a:gd name="connsiteX9" fmla="*/ 3792752 w 6712941"/>
                      <a:gd name="connsiteY9" fmla="*/ 2062023 h 4863274"/>
                      <a:gd name="connsiteX10" fmla="*/ 4229034 w 6712941"/>
                      <a:gd name="connsiteY10" fmla="*/ 1692409 h 4863274"/>
                      <a:gd name="connsiteX11" fmla="*/ 4687129 w 6712941"/>
                      <a:gd name="connsiteY11" fmla="*/ 1304315 h 4863274"/>
                      <a:gd name="connsiteX12" fmla="*/ 5057968 w 6712941"/>
                      <a:gd name="connsiteY12" fmla="*/ 990143 h 4863274"/>
                      <a:gd name="connsiteX13" fmla="*/ 5537878 w 6712941"/>
                      <a:gd name="connsiteY13" fmla="*/ 583568 h 4863274"/>
                      <a:gd name="connsiteX0" fmla="*/ 5537878 w 6712941"/>
                      <a:gd name="connsiteY0" fmla="*/ 583568 h 4863274"/>
                      <a:gd name="connsiteX1" fmla="*/ 5874621 w 6712941"/>
                      <a:gd name="connsiteY1" fmla="*/ 4039360 h 4863274"/>
                      <a:gd name="connsiteX2" fmla="*/ 2700340 w 6712941"/>
                      <a:gd name="connsiteY2" fmla="*/ 4816362 h 4863274"/>
                      <a:gd name="connsiteX3" fmla="*/ 3115 w 6712941"/>
                      <a:gd name="connsiteY3" fmla="*/ 2536377 h 4863274"/>
                    </a:gdLst>
                    <a:ahLst/>
                    <a:cxnLst>
                      <a:cxn ang="0">
                        <a:pos x="connsiteX0" y="connsiteY0"/>
                      </a:cxn>
                      <a:cxn ang="0">
                        <a:pos x="connsiteX1" y="connsiteY1"/>
                      </a:cxn>
                      <a:cxn ang="0">
                        <a:pos x="connsiteX2" y="connsiteY2"/>
                      </a:cxn>
                      <a:cxn ang="0">
                        <a:pos x="connsiteX3" y="connsiteY3"/>
                      </a:cxn>
                    </a:cxnLst>
                    <a:rect l="l" t="t" r="r" b="b"/>
                    <a:pathLst>
                      <a:path w="6712941" h="4863274" stroke="0" extrusionOk="0">
                        <a:moveTo>
                          <a:pt x="5537878" y="583568"/>
                        </a:moveTo>
                        <a:cubicBezTo>
                          <a:pt x="6841623" y="1391577"/>
                          <a:pt x="7054728" y="3043127"/>
                          <a:pt x="5874621" y="4039360"/>
                        </a:cubicBezTo>
                        <a:cubicBezTo>
                          <a:pt x="5285774" y="4732407"/>
                          <a:pt x="3825124" y="4987394"/>
                          <a:pt x="2700340" y="4816362"/>
                        </a:cubicBezTo>
                        <a:cubicBezTo>
                          <a:pt x="1055597" y="4722298"/>
                          <a:pt x="52278" y="3752279"/>
                          <a:pt x="3115" y="2536377"/>
                        </a:cubicBezTo>
                        <a:cubicBezTo>
                          <a:pt x="124249" y="2521723"/>
                          <a:pt x="423572" y="2502097"/>
                          <a:pt x="606719" y="2517524"/>
                        </a:cubicBezTo>
                        <a:cubicBezTo>
                          <a:pt x="789866" y="2532951"/>
                          <a:pt x="989337" y="2506625"/>
                          <a:pt x="1344457" y="2494481"/>
                        </a:cubicBezTo>
                        <a:cubicBezTo>
                          <a:pt x="1699577" y="2482337"/>
                          <a:pt x="1660741" y="2478639"/>
                          <a:pt x="1948061" y="2475628"/>
                        </a:cubicBezTo>
                        <a:cubicBezTo>
                          <a:pt x="2235381" y="2472616"/>
                          <a:pt x="2379326" y="2429479"/>
                          <a:pt x="2685800" y="2452585"/>
                        </a:cubicBezTo>
                        <a:cubicBezTo>
                          <a:pt x="2992274" y="2475691"/>
                          <a:pt x="3067472" y="2410681"/>
                          <a:pt x="3356471" y="2431637"/>
                        </a:cubicBezTo>
                        <a:cubicBezTo>
                          <a:pt x="3512560" y="2269174"/>
                          <a:pt x="3591513" y="2211097"/>
                          <a:pt x="3792752" y="2062023"/>
                        </a:cubicBezTo>
                        <a:cubicBezTo>
                          <a:pt x="3993992" y="1912949"/>
                          <a:pt x="4047483" y="1874118"/>
                          <a:pt x="4229034" y="1692409"/>
                        </a:cubicBezTo>
                        <a:cubicBezTo>
                          <a:pt x="4410585" y="1510700"/>
                          <a:pt x="4486441" y="1469375"/>
                          <a:pt x="4687129" y="1304315"/>
                        </a:cubicBezTo>
                        <a:cubicBezTo>
                          <a:pt x="4887817" y="1139255"/>
                          <a:pt x="4994140" y="1071077"/>
                          <a:pt x="5057968" y="990143"/>
                        </a:cubicBezTo>
                        <a:cubicBezTo>
                          <a:pt x="5121796" y="909209"/>
                          <a:pt x="5316796" y="743212"/>
                          <a:pt x="5537878" y="583568"/>
                        </a:cubicBezTo>
                        <a:close/>
                      </a:path>
                      <a:path w="6712941" h="4863274" fill="none" extrusionOk="0">
                        <a:moveTo>
                          <a:pt x="5537878" y="583568"/>
                        </a:moveTo>
                        <a:cubicBezTo>
                          <a:pt x="7021254" y="1185012"/>
                          <a:pt x="7063836" y="3029290"/>
                          <a:pt x="5874621" y="4039360"/>
                        </a:cubicBezTo>
                        <a:cubicBezTo>
                          <a:pt x="5043404" y="4662213"/>
                          <a:pt x="3622671" y="4968003"/>
                          <a:pt x="2700340" y="4816362"/>
                        </a:cubicBezTo>
                        <a:cubicBezTo>
                          <a:pt x="1112331" y="4452125"/>
                          <a:pt x="72632" y="3616594"/>
                          <a:pt x="3115" y="2536377"/>
                        </a:cubicBezTo>
                      </a:path>
                    </a:pathLst>
                  </a:custGeom>
                  <ask:type>
                    <ask:lineSketchNone/>
                  </ask:type>
                </ask:lineSketchStyleProps>
              </a:ext>
            </a:extLst>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GB"/>
          </a:p>
        </p:txBody>
      </p:sp>
      <p:sp>
        <p:nvSpPr>
          <p:cNvPr id="15" name="TextBox 14">
            <a:extLst>
              <a:ext uri="{FF2B5EF4-FFF2-40B4-BE49-F238E27FC236}">
                <a16:creationId xmlns:a16="http://schemas.microsoft.com/office/drawing/2014/main" id="{DE4BBA55-B097-DE09-5228-6D74ED8DFC89}"/>
              </a:ext>
            </a:extLst>
          </p:cNvPr>
          <p:cNvSpPr txBox="1"/>
          <p:nvPr/>
        </p:nvSpPr>
        <p:spPr>
          <a:xfrm>
            <a:off x="1589640" y="484116"/>
            <a:ext cx="2745372" cy="879111"/>
          </a:xfrm>
          <a:prstGeom prst="rect">
            <a:avLst/>
          </a:prstGeom>
          <a:solidFill>
            <a:schemeClr val="bg1"/>
          </a:solidFill>
          <a:ln>
            <a:solidFill>
              <a:schemeClr val="tx1"/>
            </a:solidFill>
          </a:ln>
        </p:spPr>
        <p:txBody>
          <a:bodyPr wrap="square" rtlCol="0">
            <a:noAutofit/>
          </a:bodyPr>
          <a:lstStyle/>
          <a:p>
            <a:pPr marL="457200" indent="-457200">
              <a:tabLst>
                <a:tab pos="2514600" algn="r"/>
              </a:tabLst>
            </a:pPr>
            <a:r>
              <a:rPr lang="en-GB" sz="2400" dirty="0"/>
              <a:t>❶ About 150 cm</a:t>
            </a:r>
            <a:r>
              <a:rPr lang="en-GB" sz="2400" baseline="30000" dirty="0"/>
              <a:t>3</a:t>
            </a:r>
            <a:r>
              <a:rPr lang="en-GB" sz="2400" dirty="0"/>
              <a:t> water 	</a:t>
            </a:r>
            <a:r>
              <a:rPr lang="en-GB" sz="2400" dirty="0">
                <a:sym typeface="Wingdings" panose="05000000000000000000" pitchFamily="2" charset="2"/>
              </a:rPr>
              <a:t></a:t>
            </a:r>
            <a:endParaRPr lang="en-GB" sz="2400" dirty="0"/>
          </a:p>
        </p:txBody>
      </p:sp>
      <p:sp>
        <p:nvSpPr>
          <p:cNvPr id="222" name="TextBox 221">
            <a:extLst>
              <a:ext uri="{FF2B5EF4-FFF2-40B4-BE49-F238E27FC236}">
                <a16:creationId xmlns:a16="http://schemas.microsoft.com/office/drawing/2014/main" id="{56D1C825-69EE-B328-B42C-EAA4EF5F697F}"/>
              </a:ext>
            </a:extLst>
          </p:cNvPr>
          <p:cNvSpPr txBox="1"/>
          <p:nvPr/>
        </p:nvSpPr>
        <p:spPr>
          <a:xfrm>
            <a:off x="1120462" y="4122087"/>
            <a:ext cx="2745372" cy="811151"/>
          </a:xfrm>
          <a:prstGeom prst="rect">
            <a:avLst/>
          </a:prstGeom>
          <a:solidFill>
            <a:schemeClr val="bg1"/>
          </a:solidFill>
          <a:ln>
            <a:solidFill>
              <a:schemeClr val="tx1"/>
            </a:solidFill>
          </a:ln>
        </p:spPr>
        <p:txBody>
          <a:bodyPr wrap="square" rtlCol="0">
            <a:noAutofit/>
          </a:bodyPr>
          <a:lstStyle/>
          <a:p>
            <a:pPr marL="457200" indent="-457200">
              <a:tabLst>
                <a:tab pos="2514600" algn="r"/>
              </a:tabLst>
            </a:pPr>
            <a:r>
              <a:rPr lang="en-GB" sz="2400" dirty="0"/>
              <a:t>❸ Clamp stearic acid	</a:t>
            </a:r>
            <a:r>
              <a:rPr lang="en-GB" sz="2400" dirty="0">
                <a:sym typeface="Wingdings" panose="05000000000000000000" pitchFamily="2" charset="2"/>
              </a:rPr>
              <a:t></a:t>
            </a:r>
            <a:endParaRPr lang="en-GB" sz="2400" dirty="0"/>
          </a:p>
        </p:txBody>
      </p:sp>
      <p:sp>
        <p:nvSpPr>
          <p:cNvPr id="226" name="TextBox 225">
            <a:extLst>
              <a:ext uri="{FF2B5EF4-FFF2-40B4-BE49-F238E27FC236}">
                <a16:creationId xmlns:a16="http://schemas.microsoft.com/office/drawing/2014/main" id="{28439ECA-8543-324D-1C96-CDCCF9FDFEB6}"/>
              </a:ext>
            </a:extLst>
          </p:cNvPr>
          <p:cNvSpPr txBox="1"/>
          <p:nvPr/>
        </p:nvSpPr>
        <p:spPr>
          <a:xfrm>
            <a:off x="8868371" y="4121428"/>
            <a:ext cx="3084494" cy="861131"/>
          </a:xfrm>
          <a:prstGeom prst="rect">
            <a:avLst/>
          </a:prstGeom>
          <a:solidFill>
            <a:schemeClr val="bg1"/>
          </a:solidFill>
          <a:ln>
            <a:solidFill>
              <a:schemeClr val="tx1"/>
            </a:solidFill>
          </a:ln>
        </p:spPr>
        <p:txBody>
          <a:bodyPr wrap="square" rtlCol="0">
            <a:noAutofit/>
          </a:bodyPr>
          <a:lstStyle/>
          <a:p>
            <a:pPr marL="457200" indent="-457200">
              <a:tabLst>
                <a:tab pos="2870200" algn="r"/>
              </a:tabLst>
            </a:pPr>
            <a:r>
              <a:rPr lang="en-GB" sz="2400" dirty="0"/>
              <a:t>❺ Move clamp to lift out of hot water	</a:t>
            </a:r>
            <a:r>
              <a:rPr lang="en-GB" sz="2400" dirty="0">
                <a:sym typeface="Wingdings" panose="05000000000000000000" pitchFamily="2" charset="2"/>
              </a:rPr>
              <a:t></a:t>
            </a:r>
            <a:endParaRPr lang="en-GB" sz="2400" dirty="0"/>
          </a:p>
        </p:txBody>
      </p:sp>
      <p:sp>
        <p:nvSpPr>
          <p:cNvPr id="227" name="TextBox 226">
            <a:extLst>
              <a:ext uri="{FF2B5EF4-FFF2-40B4-BE49-F238E27FC236}">
                <a16:creationId xmlns:a16="http://schemas.microsoft.com/office/drawing/2014/main" id="{6060D317-7BD3-62B2-604C-0BB6CCEBBBB5}"/>
              </a:ext>
            </a:extLst>
          </p:cNvPr>
          <p:cNvSpPr txBox="1"/>
          <p:nvPr/>
        </p:nvSpPr>
        <p:spPr>
          <a:xfrm>
            <a:off x="8725002" y="1937936"/>
            <a:ext cx="3227863" cy="1188765"/>
          </a:xfrm>
          <a:prstGeom prst="rect">
            <a:avLst/>
          </a:prstGeom>
          <a:solidFill>
            <a:schemeClr val="bg1"/>
          </a:solidFill>
          <a:ln>
            <a:solidFill>
              <a:schemeClr val="tx1"/>
            </a:solidFill>
          </a:ln>
        </p:spPr>
        <p:txBody>
          <a:bodyPr wrap="square" rtlCol="0">
            <a:noAutofit/>
          </a:bodyPr>
          <a:lstStyle/>
          <a:p>
            <a:pPr marL="457200" indent="-457200">
              <a:tabLst>
                <a:tab pos="2870200" algn="r"/>
              </a:tabLst>
            </a:pPr>
            <a:r>
              <a:rPr lang="en-GB" sz="2400" dirty="0"/>
              <a:t>❻ Record  temperature every minute until 30</a:t>
            </a:r>
            <a:r>
              <a:rPr lang="en-GB" sz="2400" dirty="0">
                <a:latin typeface="Arial" panose="020B0604020202020204" pitchFamily="34" charset="0"/>
                <a:cs typeface="Arial" panose="020B0604020202020204" pitchFamily="34" charset="0"/>
              </a:rPr>
              <a:t>°</a:t>
            </a:r>
            <a:r>
              <a:rPr lang="en-GB" sz="2400" dirty="0"/>
              <a:t>C 	</a:t>
            </a:r>
            <a:r>
              <a:rPr lang="en-GB" sz="2400" dirty="0">
                <a:sym typeface="Wingdings" panose="05000000000000000000" pitchFamily="2" charset="2"/>
              </a:rPr>
              <a:t></a:t>
            </a:r>
            <a:endParaRPr lang="en-GB" sz="2400" dirty="0"/>
          </a:p>
        </p:txBody>
      </p:sp>
      <p:sp>
        <p:nvSpPr>
          <p:cNvPr id="255" name="TextBox 254">
            <a:extLst>
              <a:ext uri="{FF2B5EF4-FFF2-40B4-BE49-F238E27FC236}">
                <a16:creationId xmlns:a16="http://schemas.microsoft.com/office/drawing/2014/main" id="{5858B077-F89A-5473-9524-096DB4B08F38}"/>
              </a:ext>
            </a:extLst>
          </p:cNvPr>
          <p:cNvSpPr txBox="1"/>
          <p:nvPr/>
        </p:nvSpPr>
        <p:spPr>
          <a:xfrm>
            <a:off x="211267" y="6167201"/>
            <a:ext cx="2864441" cy="527993"/>
          </a:xfrm>
          <a:prstGeom prst="rect">
            <a:avLst/>
          </a:prstGeom>
          <a:noFill/>
          <a:ln>
            <a:solidFill>
              <a:schemeClr val="tx1"/>
            </a:solidFill>
          </a:ln>
        </p:spPr>
        <p:txBody>
          <a:bodyPr wrap="square" rtlCol="0">
            <a:noAutofit/>
          </a:bodyPr>
          <a:lstStyle/>
          <a:p>
            <a:r>
              <a:rPr lang="en-GB" sz="1200" b="1" dirty="0">
                <a:sym typeface="Wingdings 2" panose="05020102010507070707" pitchFamily="18" charset="2"/>
              </a:rPr>
              <a:t>Royal Society of Chemistry</a:t>
            </a:r>
          </a:p>
          <a:p>
            <a:r>
              <a:rPr lang="en-GB" sz="1200" dirty="0">
                <a:sym typeface="Wingdings 2" panose="05020102010507070707" pitchFamily="18" charset="2"/>
              </a:rPr>
              <a:t>Downloaded from </a:t>
            </a:r>
            <a:r>
              <a:rPr lang="en-GB" sz="1200" dirty="0">
                <a:sym typeface="Wingdings 2" panose="05020102010507070707" pitchFamily="18" charset="2"/>
                <a:hlinkClick r:id="rId3"/>
              </a:rPr>
              <a:t>rsc.li/3Q4V5NW</a:t>
            </a:r>
            <a:endParaRPr lang="en-GB" sz="1200" dirty="0">
              <a:sym typeface="Wingdings 2" panose="05020102010507070707" pitchFamily="18" charset="2"/>
            </a:endParaRPr>
          </a:p>
          <a:p>
            <a:endParaRPr lang="en-GB" sz="1200" dirty="0">
              <a:sym typeface="Wingdings 2" panose="05020102010507070707" pitchFamily="18" charset="2"/>
            </a:endParaRPr>
          </a:p>
        </p:txBody>
      </p:sp>
      <p:pic>
        <p:nvPicPr>
          <p:cNvPr id="118" name="Picture 117" descr="CC-BY-NC-SA icon">
            <a:hlinkClick r:id="rId4"/>
            <a:extLst>
              <a:ext uri="{FF2B5EF4-FFF2-40B4-BE49-F238E27FC236}">
                <a16:creationId xmlns:a16="http://schemas.microsoft.com/office/drawing/2014/main" id="{D5AF6FAD-5922-AD1B-AD77-8272786AB7C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239482" y="6463293"/>
            <a:ext cx="838220" cy="296018"/>
          </a:xfrm>
          <a:prstGeom prst="rect">
            <a:avLst/>
          </a:prstGeom>
          <a:noFill/>
          <a:extLst>
            <a:ext uri="{909E8E84-426E-40DD-AFC4-6F175D3DCCD1}">
              <a14:hiddenFill xmlns:a14="http://schemas.microsoft.com/office/drawing/2010/main">
                <a:solidFill>
                  <a:srgbClr val="FFFFFF"/>
                </a:solidFill>
              </a14:hiddenFill>
            </a:ext>
          </a:extLst>
        </p:spPr>
      </p:pic>
      <p:pic>
        <p:nvPicPr>
          <p:cNvPr id="119" name="Picture 118" descr="Safety glasses icon.">
            <a:extLst>
              <a:ext uri="{FF2B5EF4-FFF2-40B4-BE49-F238E27FC236}">
                <a16:creationId xmlns:a16="http://schemas.microsoft.com/office/drawing/2014/main" id="{DFD6E15B-3986-45A8-DBF4-B71742E16AAE}"/>
              </a:ext>
            </a:extLst>
          </p:cNvPr>
          <p:cNvPicPr>
            <a:picLocks noChangeAspect="1"/>
          </p:cNvPicPr>
          <p:nvPr/>
        </p:nvPicPr>
        <p:blipFill>
          <a:blip r:embed="rId6"/>
          <a:stretch>
            <a:fillRect/>
          </a:stretch>
        </p:blipFill>
        <p:spPr>
          <a:xfrm>
            <a:off x="2526541" y="6216884"/>
            <a:ext cx="476250" cy="428625"/>
          </a:xfrm>
          <a:prstGeom prst="rect">
            <a:avLst/>
          </a:prstGeom>
        </p:spPr>
      </p:pic>
      <p:sp>
        <p:nvSpPr>
          <p:cNvPr id="221" name="TextBox 220">
            <a:extLst>
              <a:ext uri="{FF2B5EF4-FFF2-40B4-BE49-F238E27FC236}">
                <a16:creationId xmlns:a16="http://schemas.microsoft.com/office/drawing/2014/main" id="{E718C621-AFB0-2A9C-FF25-DCE69ECE69D7}"/>
              </a:ext>
            </a:extLst>
          </p:cNvPr>
          <p:cNvSpPr txBox="1"/>
          <p:nvPr/>
        </p:nvSpPr>
        <p:spPr>
          <a:xfrm>
            <a:off x="484680" y="2454061"/>
            <a:ext cx="2745372" cy="811150"/>
          </a:xfrm>
          <a:prstGeom prst="rect">
            <a:avLst/>
          </a:prstGeom>
          <a:solidFill>
            <a:schemeClr val="bg1"/>
          </a:solidFill>
          <a:ln>
            <a:solidFill>
              <a:schemeClr val="tx1"/>
            </a:solidFill>
          </a:ln>
        </p:spPr>
        <p:txBody>
          <a:bodyPr wrap="square" rtlCol="0">
            <a:noAutofit/>
          </a:bodyPr>
          <a:lstStyle/>
          <a:p>
            <a:pPr marL="457200" indent="-457200">
              <a:tabLst>
                <a:tab pos="2514600" algn="r"/>
              </a:tabLst>
            </a:pPr>
            <a:r>
              <a:rPr lang="en-GB" sz="2400" dirty="0"/>
              <a:t>❷ Heat until it just boils	</a:t>
            </a:r>
            <a:r>
              <a:rPr lang="en-GB" sz="2400" dirty="0">
                <a:sym typeface="Wingdings" panose="05000000000000000000" pitchFamily="2" charset="2"/>
              </a:rPr>
              <a:t></a:t>
            </a:r>
            <a:endParaRPr lang="en-GB" sz="2400" dirty="0"/>
          </a:p>
        </p:txBody>
      </p:sp>
      <p:sp>
        <p:nvSpPr>
          <p:cNvPr id="224" name="TextBox 223">
            <a:extLst>
              <a:ext uri="{FF2B5EF4-FFF2-40B4-BE49-F238E27FC236}">
                <a16:creationId xmlns:a16="http://schemas.microsoft.com/office/drawing/2014/main" id="{B6DF2D6C-03B0-07C5-90F9-29740FB35BF3}"/>
              </a:ext>
            </a:extLst>
          </p:cNvPr>
          <p:cNvSpPr txBox="1"/>
          <p:nvPr/>
        </p:nvSpPr>
        <p:spPr>
          <a:xfrm>
            <a:off x="7456957" y="5400762"/>
            <a:ext cx="3403772" cy="1212122"/>
          </a:xfrm>
          <a:prstGeom prst="rect">
            <a:avLst/>
          </a:prstGeom>
          <a:solidFill>
            <a:schemeClr val="bg1"/>
          </a:solidFill>
          <a:ln>
            <a:solidFill>
              <a:schemeClr val="tx1"/>
            </a:solidFill>
          </a:ln>
        </p:spPr>
        <p:txBody>
          <a:bodyPr wrap="square" rtlCol="0">
            <a:noAutofit/>
          </a:bodyPr>
          <a:lstStyle/>
          <a:p>
            <a:pPr marL="457200" indent="-457200">
              <a:tabLst>
                <a:tab pos="2870200" algn="r"/>
              </a:tabLst>
            </a:pPr>
            <a:r>
              <a:rPr lang="en-GB" sz="2400" dirty="0"/>
              <a:t>❹ Record temperature every minute, until 80</a:t>
            </a:r>
            <a:r>
              <a:rPr lang="en-GB" sz="2400" dirty="0">
                <a:latin typeface="Arial" panose="020B0604020202020204" pitchFamily="34" charset="0"/>
                <a:cs typeface="Arial" panose="020B0604020202020204" pitchFamily="34" charset="0"/>
              </a:rPr>
              <a:t>°</a:t>
            </a:r>
            <a:r>
              <a:rPr lang="en-GB" sz="2400" dirty="0"/>
              <a:t>C	</a:t>
            </a:r>
            <a:r>
              <a:rPr lang="en-GB" sz="2400" dirty="0">
                <a:sym typeface="Wingdings" panose="05000000000000000000" pitchFamily="2" charset="2"/>
              </a:rPr>
              <a:t></a:t>
            </a:r>
            <a:endParaRPr lang="en-GB" sz="2400" dirty="0"/>
          </a:p>
        </p:txBody>
      </p:sp>
      <p:grpSp>
        <p:nvGrpSpPr>
          <p:cNvPr id="2" name="Group 1" descr="The apparatus for the experiment including a tripod and gauze over a lit Bunsen burner with a blue flame on a heat proof mat. A beaker of water is stood on the gauze with a boiling tube containing stearic acid suspended in the hot water with a clamp stand.">
            <a:extLst>
              <a:ext uri="{FF2B5EF4-FFF2-40B4-BE49-F238E27FC236}">
                <a16:creationId xmlns:a16="http://schemas.microsoft.com/office/drawing/2014/main" id="{15DBB8A7-CD26-29FC-E165-035406E5B385}"/>
              </a:ext>
            </a:extLst>
          </p:cNvPr>
          <p:cNvGrpSpPr/>
          <p:nvPr/>
        </p:nvGrpSpPr>
        <p:grpSpPr>
          <a:xfrm>
            <a:off x="4313293" y="518098"/>
            <a:ext cx="4597616" cy="4878545"/>
            <a:chOff x="3111352" y="528110"/>
            <a:chExt cx="4597616" cy="4878545"/>
          </a:xfrm>
        </p:grpSpPr>
        <p:sp>
          <p:nvSpPr>
            <p:cNvPr id="14" name="Bent Arrow 12">
              <a:extLst>
                <a:ext uri="{FF2B5EF4-FFF2-40B4-BE49-F238E27FC236}">
                  <a16:creationId xmlns:a16="http://schemas.microsoft.com/office/drawing/2014/main" id="{027F62D4-7B7D-2781-11EA-BED760E2B8C3}"/>
                </a:ext>
              </a:extLst>
            </p:cNvPr>
            <p:cNvSpPr/>
            <p:nvPr/>
          </p:nvSpPr>
          <p:spPr>
            <a:xfrm rot="5400000">
              <a:off x="3250363" y="389099"/>
              <a:ext cx="811149" cy="1089171"/>
            </a:xfrm>
            <a:prstGeom prst="bentArrow">
              <a:avLst>
                <a:gd name="adj1" fmla="val 12778"/>
                <a:gd name="adj2" fmla="val 16111"/>
                <a:gd name="adj3" fmla="val 29444"/>
                <a:gd name="adj4" fmla="val 3880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nvGrpSpPr>
            <p:cNvPr id="16" name="Group 15">
              <a:extLst>
                <a:ext uri="{FF2B5EF4-FFF2-40B4-BE49-F238E27FC236}">
                  <a16:creationId xmlns:a16="http://schemas.microsoft.com/office/drawing/2014/main" id="{CB28E072-F058-FC52-86BC-A59C1B1CFCD8}"/>
                </a:ext>
              </a:extLst>
            </p:cNvPr>
            <p:cNvGrpSpPr/>
            <p:nvPr/>
          </p:nvGrpSpPr>
          <p:grpSpPr>
            <a:xfrm>
              <a:off x="3820119" y="1257686"/>
              <a:ext cx="1535852" cy="1824779"/>
              <a:chOff x="6674476" y="980026"/>
              <a:chExt cx="1319412" cy="1663378"/>
            </a:xfrm>
          </p:grpSpPr>
          <p:sp>
            <p:nvSpPr>
              <p:cNvPr id="17" name="Rectangle 16">
                <a:extLst>
                  <a:ext uri="{FF2B5EF4-FFF2-40B4-BE49-F238E27FC236}">
                    <a16:creationId xmlns:a16="http://schemas.microsoft.com/office/drawing/2014/main" id="{665F3370-F225-ACC3-F0E5-275A0058FF8E}"/>
                  </a:ext>
                </a:extLst>
              </p:cNvPr>
              <p:cNvSpPr/>
              <p:nvPr/>
            </p:nvSpPr>
            <p:spPr>
              <a:xfrm>
                <a:off x="6736588" y="2073020"/>
                <a:ext cx="1257300" cy="57038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Freeform 54">
                <a:extLst>
                  <a:ext uri="{FF2B5EF4-FFF2-40B4-BE49-F238E27FC236}">
                    <a16:creationId xmlns:a16="http://schemas.microsoft.com/office/drawing/2014/main" id="{06850BA9-0516-0F7F-2927-8489F39FEF9C}"/>
                  </a:ext>
                </a:extLst>
              </p:cNvPr>
              <p:cNvSpPr/>
              <p:nvPr/>
            </p:nvSpPr>
            <p:spPr>
              <a:xfrm>
                <a:off x="6674476" y="980026"/>
                <a:ext cx="1319412" cy="1663378"/>
              </a:xfrm>
              <a:custGeom>
                <a:avLst/>
                <a:gdLst>
                  <a:gd name="connsiteX0" fmla="*/ 56149 w 1978947"/>
                  <a:gd name="connsiteY0" fmla="*/ 265800 h 2483180"/>
                  <a:gd name="connsiteX1" fmla="*/ 132349 w 1978947"/>
                  <a:gd name="connsiteY1" fmla="*/ 166740 h 2483180"/>
                  <a:gd name="connsiteX2" fmla="*/ 117109 w 1978947"/>
                  <a:gd name="connsiteY2" fmla="*/ 2208900 h 2483180"/>
                  <a:gd name="connsiteX3" fmla="*/ 1793509 w 1978947"/>
                  <a:gd name="connsiteY3" fmla="*/ 2231760 h 2483180"/>
                  <a:gd name="connsiteX4" fmla="*/ 1862089 w 1978947"/>
                  <a:gd name="connsiteY4" fmla="*/ 75300 h 2483180"/>
                  <a:gd name="connsiteX0" fmla="*/ 56149 w 1978947"/>
                  <a:gd name="connsiteY0" fmla="*/ 265800 h 2483180"/>
                  <a:gd name="connsiteX1" fmla="*/ 132349 w 1978947"/>
                  <a:gd name="connsiteY1" fmla="*/ 166740 h 2483180"/>
                  <a:gd name="connsiteX2" fmla="*/ 117109 w 1978947"/>
                  <a:gd name="connsiteY2" fmla="*/ 2208900 h 2483180"/>
                  <a:gd name="connsiteX3" fmla="*/ 1793509 w 1978947"/>
                  <a:gd name="connsiteY3" fmla="*/ 2231760 h 2483180"/>
                  <a:gd name="connsiteX4" fmla="*/ 1862089 w 1978947"/>
                  <a:gd name="connsiteY4" fmla="*/ 75300 h 2483180"/>
                  <a:gd name="connsiteX0" fmla="*/ 56149 w 1978947"/>
                  <a:gd name="connsiteY0" fmla="*/ 265800 h 2483180"/>
                  <a:gd name="connsiteX1" fmla="*/ 132349 w 1978947"/>
                  <a:gd name="connsiteY1" fmla="*/ 166740 h 2483180"/>
                  <a:gd name="connsiteX2" fmla="*/ 117109 w 1978947"/>
                  <a:gd name="connsiteY2" fmla="*/ 2208900 h 2483180"/>
                  <a:gd name="connsiteX3" fmla="*/ 1793509 w 1978947"/>
                  <a:gd name="connsiteY3" fmla="*/ 2231760 h 2483180"/>
                  <a:gd name="connsiteX4" fmla="*/ 1862089 w 1978947"/>
                  <a:gd name="connsiteY4" fmla="*/ 75300 h 2483180"/>
                  <a:gd name="connsiteX0" fmla="*/ 56149 w 1978947"/>
                  <a:gd name="connsiteY0" fmla="*/ 265800 h 2483180"/>
                  <a:gd name="connsiteX1" fmla="*/ 132349 w 1978947"/>
                  <a:gd name="connsiteY1" fmla="*/ 166740 h 2483180"/>
                  <a:gd name="connsiteX2" fmla="*/ 117109 w 1978947"/>
                  <a:gd name="connsiteY2" fmla="*/ 2208900 h 2483180"/>
                  <a:gd name="connsiteX3" fmla="*/ 1793509 w 1978947"/>
                  <a:gd name="connsiteY3" fmla="*/ 2231760 h 2483180"/>
                  <a:gd name="connsiteX4" fmla="*/ 1862089 w 1978947"/>
                  <a:gd name="connsiteY4" fmla="*/ 75300 h 2483180"/>
                  <a:gd name="connsiteX0" fmla="*/ 56149 w 1944568"/>
                  <a:gd name="connsiteY0" fmla="*/ 265800 h 2483180"/>
                  <a:gd name="connsiteX1" fmla="*/ 132349 w 1944568"/>
                  <a:gd name="connsiteY1" fmla="*/ 166740 h 2483180"/>
                  <a:gd name="connsiteX2" fmla="*/ 117109 w 1944568"/>
                  <a:gd name="connsiteY2" fmla="*/ 2208900 h 2483180"/>
                  <a:gd name="connsiteX3" fmla="*/ 1793509 w 1944568"/>
                  <a:gd name="connsiteY3" fmla="*/ 2231760 h 2483180"/>
                  <a:gd name="connsiteX4" fmla="*/ 1862089 w 1944568"/>
                  <a:gd name="connsiteY4" fmla="*/ 75300 h 2483180"/>
                  <a:gd name="connsiteX0" fmla="*/ 56149 w 2003693"/>
                  <a:gd name="connsiteY0" fmla="*/ 265800 h 2487254"/>
                  <a:gd name="connsiteX1" fmla="*/ 132349 w 2003693"/>
                  <a:gd name="connsiteY1" fmla="*/ 166740 h 2487254"/>
                  <a:gd name="connsiteX2" fmla="*/ 117109 w 2003693"/>
                  <a:gd name="connsiteY2" fmla="*/ 2208900 h 2487254"/>
                  <a:gd name="connsiteX3" fmla="*/ 1877329 w 2003693"/>
                  <a:gd name="connsiteY3" fmla="*/ 2239380 h 2487254"/>
                  <a:gd name="connsiteX4" fmla="*/ 1862089 w 2003693"/>
                  <a:gd name="connsiteY4" fmla="*/ 75300 h 2487254"/>
                  <a:gd name="connsiteX0" fmla="*/ 56149 w 1877329"/>
                  <a:gd name="connsiteY0" fmla="*/ 265800 h 2487254"/>
                  <a:gd name="connsiteX1" fmla="*/ 132349 w 1877329"/>
                  <a:gd name="connsiteY1" fmla="*/ 166740 h 2487254"/>
                  <a:gd name="connsiteX2" fmla="*/ 117109 w 1877329"/>
                  <a:gd name="connsiteY2" fmla="*/ 2208900 h 2487254"/>
                  <a:gd name="connsiteX3" fmla="*/ 1877329 w 1877329"/>
                  <a:gd name="connsiteY3" fmla="*/ 2239380 h 2487254"/>
                  <a:gd name="connsiteX4" fmla="*/ 1862089 w 1877329"/>
                  <a:gd name="connsiteY4" fmla="*/ 75300 h 2487254"/>
                  <a:gd name="connsiteX0" fmla="*/ 56149 w 1877329"/>
                  <a:gd name="connsiteY0" fmla="*/ 265800 h 2369571"/>
                  <a:gd name="connsiteX1" fmla="*/ 132349 w 1877329"/>
                  <a:gd name="connsiteY1" fmla="*/ 166740 h 2369571"/>
                  <a:gd name="connsiteX2" fmla="*/ 117109 w 1877329"/>
                  <a:gd name="connsiteY2" fmla="*/ 2208900 h 2369571"/>
                  <a:gd name="connsiteX3" fmla="*/ 1877329 w 1877329"/>
                  <a:gd name="connsiteY3" fmla="*/ 2239380 h 2369571"/>
                  <a:gd name="connsiteX4" fmla="*/ 1862089 w 1877329"/>
                  <a:gd name="connsiteY4" fmla="*/ 75300 h 2369571"/>
                  <a:gd name="connsiteX0" fmla="*/ 56149 w 1877329"/>
                  <a:gd name="connsiteY0" fmla="*/ 265800 h 2239380"/>
                  <a:gd name="connsiteX1" fmla="*/ 132349 w 1877329"/>
                  <a:gd name="connsiteY1" fmla="*/ 166740 h 2239380"/>
                  <a:gd name="connsiteX2" fmla="*/ 117109 w 1877329"/>
                  <a:gd name="connsiteY2" fmla="*/ 2208900 h 2239380"/>
                  <a:gd name="connsiteX3" fmla="*/ 1877329 w 1877329"/>
                  <a:gd name="connsiteY3" fmla="*/ 2239380 h 2239380"/>
                  <a:gd name="connsiteX4" fmla="*/ 1862089 w 1877329"/>
                  <a:gd name="connsiteY4" fmla="*/ 75300 h 2239380"/>
                  <a:gd name="connsiteX0" fmla="*/ 0 w 1821180"/>
                  <a:gd name="connsiteY0" fmla="*/ 265800 h 2239380"/>
                  <a:gd name="connsiteX1" fmla="*/ 76200 w 1821180"/>
                  <a:gd name="connsiteY1" fmla="*/ 166740 h 2239380"/>
                  <a:gd name="connsiteX2" fmla="*/ 60960 w 1821180"/>
                  <a:gd name="connsiteY2" fmla="*/ 2208900 h 2239380"/>
                  <a:gd name="connsiteX3" fmla="*/ 1821180 w 1821180"/>
                  <a:gd name="connsiteY3" fmla="*/ 2239380 h 2239380"/>
                  <a:gd name="connsiteX4" fmla="*/ 1805940 w 1821180"/>
                  <a:gd name="connsiteY4" fmla="*/ 75300 h 2239380"/>
                  <a:gd name="connsiteX0" fmla="*/ 0 w 1821180"/>
                  <a:gd name="connsiteY0" fmla="*/ 265800 h 2248128"/>
                  <a:gd name="connsiteX1" fmla="*/ 76200 w 1821180"/>
                  <a:gd name="connsiteY1" fmla="*/ 166740 h 2248128"/>
                  <a:gd name="connsiteX2" fmla="*/ 70485 w 1821180"/>
                  <a:gd name="connsiteY2" fmla="*/ 2237475 h 2248128"/>
                  <a:gd name="connsiteX3" fmla="*/ 1821180 w 1821180"/>
                  <a:gd name="connsiteY3" fmla="*/ 2239380 h 2248128"/>
                  <a:gd name="connsiteX4" fmla="*/ 1805940 w 1821180"/>
                  <a:gd name="connsiteY4" fmla="*/ 75300 h 2248128"/>
                  <a:gd name="connsiteX0" fmla="*/ 0 w 1821180"/>
                  <a:gd name="connsiteY0" fmla="*/ 265800 h 2239380"/>
                  <a:gd name="connsiteX1" fmla="*/ 76200 w 1821180"/>
                  <a:gd name="connsiteY1" fmla="*/ 166740 h 2239380"/>
                  <a:gd name="connsiteX2" fmla="*/ 70485 w 1821180"/>
                  <a:gd name="connsiteY2" fmla="*/ 2237475 h 2239380"/>
                  <a:gd name="connsiteX3" fmla="*/ 1821180 w 1821180"/>
                  <a:gd name="connsiteY3" fmla="*/ 2239380 h 2239380"/>
                  <a:gd name="connsiteX4" fmla="*/ 1805940 w 1821180"/>
                  <a:gd name="connsiteY4" fmla="*/ 75300 h 2239380"/>
                  <a:gd name="connsiteX0" fmla="*/ 0 w 1821180"/>
                  <a:gd name="connsiteY0" fmla="*/ 342674 h 2316254"/>
                  <a:gd name="connsiteX1" fmla="*/ 76200 w 1821180"/>
                  <a:gd name="connsiteY1" fmla="*/ 138839 h 2316254"/>
                  <a:gd name="connsiteX2" fmla="*/ 70485 w 1821180"/>
                  <a:gd name="connsiteY2" fmla="*/ 2314349 h 2316254"/>
                  <a:gd name="connsiteX3" fmla="*/ 1821180 w 1821180"/>
                  <a:gd name="connsiteY3" fmla="*/ 2316254 h 2316254"/>
                  <a:gd name="connsiteX4" fmla="*/ 1805940 w 1821180"/>
                  <a:gd name="connsiteY4" fmla="*/ 152174 h 2316254"/>
                  <a:gd name="connsiteX0" fmla="*/ 0 w 2002155"/>
                  <a:gd name="connsiteY0" fmla="*/ 338997 h 2317340"/>
                  <a:gd name="connsiteX1" fmla="*/ 257175 w 2002155"/>
                  <a:gd name="connsiteY1" fmla="*/ 139925 h 2317340"/>
                  <a:gd name="connsiteX2" fmla="*/ 251460 w 2002155"/>
                  <a:gd name="connsiteY2" fmla="*/ 2315435 h 2317340"/>
                  <a:gd name="connsiteX3" fmla="*/ 2002155 w 2002155"/>
                  <a:gd name="connsiteY3" fmla="*/ 2317340 h 2317340"/>
                  <a:gd name="connsiteX4" fmla="*/ 1986915 w 2002155"/>
                  <a:gd name="connsiteY4" fmla="*/ 153260 h 2317340"/>
                  <a:gd name="connsiteX0" fmla="*/ 0 w 2002155"/>
                  <a:gd name="connsiteY0" fmla="*/ 269561 h 2247904"/>
                  <a:gd name="connsiteX1" fmla="*/ 257175 w 2002155"/>
                  <a:gd name="connsiteY1" fmla="*/ 70489 h 2247904"/>
                  <a:gd name="connsiteX2" fmla="*/ 251460 w 2002155"/>
                  <a:gd name="connsiteY2" fmla="*/ 2245999 h 2247904"/>
                  <a:gd name="connsiteX3" fmla="*/ 2002155 w 2002155"/>
                  <a:gd name="connsiteY3" fmla="*/ 2247904 h 2247904"/>
                  <a:gd name="connsiteX4" fmla="*/ 1986915 w 2002155"/>
                  <a:gd name="connsiteY4" fmla="*/ 83824 h 2247904"/>
                  <a:gd name="connsiteX0" fmla="*/ 0 w 1968818"/>
                  <a:gd name="connsiteY0" fmla="*/ 262089 h 2249957"/>
                  <a:gd name="connsiteX1" fmla="*/ 223838 w 1968818"/>
                  <a:gd name="connsiteY1" fmla="*/ 72542 h 2249957"/>
                  <a:gd name="connsiteX2" fmla="*/ 218123 w 1968818"/>
                  <a:gd name="connsiteY2" fmla="*/ 2248052 h 2249957"/>
                  <a:gd name="connsiteX3" fmla="*/ 1968818 w 1968818"/>
                  <a:gd name="connsiteY3" fmla="*/ 2249957 h 2249957"/>
                  <a:gd name="connsiteX4" fmla="*/ 1953578 w 1968818"/>
                  <a:gd name="connsiteY4" fmla="*/ 85877 h 2249957"/>
                  <a:gd name="connsiteX0" fmla="*/ 0 w 1973581"/>
                  <a:gd name="connsiteY0" fmla="*/ 213006 h 2267549"/>
                  <a:gd name="connsiteX1" fmla="*/ 228601 w 1973581"/>
                  <a:gd name="connsiteY1" fmla="*/ 90134 h 2267549"/>
                  <a:gd name="connsiteX2" fmla="*/ 222886 w 1973581"/>
                  <a:gd name="connsiteY2" fmla="*/ 2265644 h 2267549"/>
                  <a:gd name="connsiteX3" fmla="*/ 1973581 w 1973581"/>
                  <a:gd name="connsiteY3" fmla="*/ 2267549 h 2267549"/>
                  <a:gd name="connsiteX4" fmla="*/ 1958341 w 1973581"/>
                  <a:gd name="connsiteY4" fmla="*/ 103469 h 2267549"/>
                  <a:gd name="connsiteX0" fmla="*/ 0 w 1973581"/>
                  <a:gd name="connsiteY0" fmla="*/ 195480 h 2250023"/>
                  <a:gd name="connsiteX1" fmla="*/ 228601 w 1973581"/>
                  <a:gd name="connsiteY1" fmla="*/ 72608 h 2250023"/>
                  <a:gd name="connsiteX2" fmla="*/ 222886 w 1973581"/>
                  <a:gd name="connsiteY2" fmla="*/ 2248118 h 2250023"/>
                  <a:gd name="connsiteX3" fmla="*/ 1973581 w 1973581"/>
                  <a:gd name="connsiteY3" fmla="*/ 2250023 h 2250023"/>
                  <a:gd name="connsiteX4" fmla="*/ 1958341 w 1973581"/>
                  <a:gd name="connsiteY4" fmla="*/ 85943 h 2250023"/>
                  <a:gd name="connsiteX0" fmla="*/ 0 w 1964056"/>
                  <a:gd name="connsiteY0" fmla="*/ 195480 h 2250023"/>
                  <a:gd name="connsiteX1" fmla="*/ 228601 w 1964056"/>
                  <a:gd name="connsiteY1" fmla="*/ 72608 h 2250023"/>
                  <a:gd name="connsiteX2" fmla="*/ 222886 w 1964056"/>
                  <a:gd name="connsiteY2" fmla="*/ 2248118 h 2250023"/>
                  <a:gd name="connsiteX3" fmla="*/ 1964056 w 1964056"/>
                  <a:gd name="connsiteY3" fmla="*/ 2250023 h 2250023"/>
                  <a:gd name="connsiteX4" fmla="*/ 1958341 w 1964056"/>
                  <a:gd name="connsiteY4" fmla="*/ 85943 h 2250023"/>
                  <a:gd name="connsiteX0" fmla="*/ 0 w 1966757"/>
                  <a:gd name="connsiteY0" fmla="*/ 195480 h 2250023"/>
                  <a:gd name="connsiteX1" fmla="*/ 228601 w 1966757"/>
                  <a:gd name="connsiteY1" fmla="*/ 72608 h 2250023"/>
                  <a:gd name="connsiteX2" fmla="*/ 222886 w 1966757"/>
                  <a:gd name="connsiteY2" fmla="*/ 2248118 h 2250023"/>
                  <a:gd name="connsiteX3" fmla="*/ 1964056 w 1966757"/>
                  <a:gd name="connsiteY3" fmla="*/ 2250023 h 2250023"/>
                  <a:gd name="connsiteX4" fmla="*/ 1958341 w 1966757"/>
                  <a:gd name="connsiteY4" fmla="*/ 85943 h 2250023"/>
                  <a:gd name="connsiteX0" fmla="*/ 0 w 1852457"/>
                  <a:gd name="connsiteY0" fmla="*/ 137159 h 2274252"/>
                  <a:gd name="connsiteX1" fmla="*/ 114301 w 1852457"/>
                  <a:gd name="connsiteY1" fmla="*/ 96837 h 2274252"/>
                  <a:gd name="connsiteX2" fmla="*/ 108586 w 1852457"/>
                  <a:gd name="connsiteY2" fmla="*/ 2272347 h 2274252"/>
                  <a:gd name="connsiteX3" fmla="*/ 1849756 w 1852457"/>
                  <a:gd name="connsiteY3" fmla="*/ 2274252 h 2274252"/>
                  <a:gd name="connsiteX4" fmla="*/ 1844041 w 1852457"/>
                  <a:gd name="connsiteY4" fmla="*/ 110172 h 2274252"/>
                  <a:gd name="connsiteX0" fmla="*/ 0 w 1852457"/>
                  <a:gd name="connsiteY0" fmla="*/ 123163 h 2260256"/>
                  <a:gd name="connsiteX1" fmla="*/ 114301 w 1852457"/>
                  <a:gd name="connsiteY1" fmla="*/ 82841 h 2260256"/>
                  <a:gd name="connsiteX2" fmla="*/ 108586 w 1852457"/>
                  <a:gd name="connsiteY2" fmla="*/ 2258351 h 2260256"/>
                  <a:gd name="connsiteX3" fmla="*/ 1849756 w 1852457"/>
                  <a:gd name="connsiteY3" fmla="*/ 2260256 h 2260256"/>
                  <a:gd name="connsiteX4" fmla="*/ 1844041 w 1852457"/>
                  <a:gd name="connsiteY4" fmla="*/ 96176 h 2260256"/>
                  <a:gd name="connsiteX0" fmla="*/ 7825 w 1860282"/>
                  <a:gd name="connsiteY0" fmla="*/ 117450 h 2254543"/>
                  <a:gd name="connsiteX1" fmla="*/ 122126 w 1860282"/>
                  <a:gd name="connsiteY1" fmla="*/ 77128 h 2254543"/>
                  <a:gd name="connsiteX2" fmla="*/ 116411 w 1860282"/>
                  <a:gd name="connsiteY2" fmla="*/ 2252638 h 2254543"/>
                  <a:gd name="connsiteX3" fmla="*/ 1857581 w 1860282"/>
                  <a:gd name="connsiteY3" fmla="*/ 2254543 h 2254543"/>
                  <a:gd name="connsiteX4" fmla="*/ 1851866 w 1860282"/>
                  <a:gd name="connsiteY4" fmla="*/ 90463 h 2254543"/>
                  <a:gd name="connsiteX0" fmla="*/ 1215 w 1853672"/>
                  <a:gd name="connsiteY0" fmla="*/ 83599 h 2220692"/>
                  <a:gd name="connsiteX1" fmla="*/ 115516 w 1853672"/>
                  <a:gd name="connsiteY1" fmla="*/ 43277 h 2220692"/>
                  <a:gd name="connsiteX2" fmla="*/ 109801 w 1853672"/>
                  <a:gd name="connsiteY2" fmla="*/ 2218787 h 2220692"/>
                  <a:gd name="connsiteX3" fmla="*/ 1850971 w 1853672"/>
                  <a:gd name="connsiteY3" fmla="*/ 2220692 h 2220692"/>
                  <a:gd name="connsiteX4" fmla="*/ 1845256 w 1853672"/>
                  <a:gd name="connsiteY4" fmla="*/ 56612 h 2220692"/>
                  <a:gd name="connsiteX0" fmla="*/ 1434 w 1839604"/>
                  <a:gd name="connsiteY0" fmla="*/ 57124 h 2234698"/>
                  <a:gd name="connsiteX1" fmla="*/ 101448 w 1839604"/>
                  <a:gd name="connsiteY1" fmla="*/ 57283 h 2234698"/>
                  <a:gd name="connsiteX2" fmla="*/ 95733 w 1839604"/>
                  <a:gd name="connsiteY2" fmla="*/ 2232793 h 2234698"/>
                  <a:gd name="connsiteX3" fmla="*/ 1836903 w 1839604"/>
                  <a:gd name="connsiteY3" fmla="*/ 2234698 h 2234698"/>
                  <a:gd name="connsiteX4" fmla="*/ 1831188 w 1839604"/>
                  <a:gd name="connsiteY4" fmla="*/ 70618 h 2234698"/>
                  <a:gd name="connsiteX0" fmla="*/ 0 w 1838170"/>
                  <a:gd name="connsiteY0" fmla="*/ 65540 h 2243114"/>
                  <a:gd name="connsiteX1" fmla="*/ 100014 w 1838170"/>
                  <a:gd name="connsiteY1" fmla="*/ 65699 h 2243114"/>
                  <a:gd name="connsiteX2" fmla="*/ 94299 w 1838170"/>
                  <a:gd name="connsiteY2" fmla="*/ 2241209 h 2243114"/>
                  <a:gd name="connsiteX3" fmla="*/ 1835469 w 1838170"/>
                  <a:gd name="connsiteY3" fmla="*/ 2243114 h 2243114"/>
                  <a:gd name="connsiteX4" fmla="*/ 1829754 w 1838170"/>
                  <a:gd name="connsiteY4" fmla="*/ 79034 h 2243114"/>
                  <a:gd name="connsiteX0" fmla="*/ 0 w 1838170"/>
                  <a:gd name="connsiteY0" fmla="*/ 66450 h 2244024"/>
                  <a:gd name="connsiteX1" fmla="*/ 100014 w 1838170"/>
                  <a:gd name="connsiteY1" fmla="*/ 66609 h 2244024"/>
                  <a:gd name="connsiteX2" fmla="*/ 94299 w 1838170"/>
                  <a:gd name="connsiteY2" fmla="*/ 2242119 h 2244024"/>
                  <a:gd name="connsiteX3" fmla="*/ 1835469 w 1838170"/>
                  <a:gd name="connsiteY3" fmla="*/ 2244024 h 2244024"/>
                  <a:gd name="connsiteX4" fmla="*/ 1829754 w 1838170"/>
                  <a:gd name="connsiteY4" fmla="*/ 79944 h 2244024"/>
                  <a:gd name="connsiteX0" fmla="*/ 0 w 1838170"/>
                  <a:gd name="connsiteY0" fmla="*/ 66450 h 2244024"/>
                  <a:gd name="connsiteX1" fmla="*/ 100014 w 1838170"/>
                  <a:gd name="connsiteY1" fmla="*/ 66609 h 2244024"/>
                  <a:gd name="connsiteX2" fmla="*/ 94299 w 1838170"/>
                  <a:gd name="connsiteY2" fmla="*/ 2242119 h 2244024"/>
                  <a:gd name="connsiteX3" fmla="*/ 1835469 w 1838170"/>
                  <a:gd name="connsiteY3" fmla="*/ 2244024 h 2244024"/>
                  <a:gd name="connsiteX4" fmla="*/ 1829754 w 1838170"/>
                  <a:gd name="connsiteY4" fmla="*/ 6126 h 2244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8170" h="2244024">
                    <a:moveTo>
                      <a:pt x="0" y="66450"/>
                    </a:moveTo>
                    <a:cubicBezTo>
                      <a:pt x="2063" y="-18004"/>
                      <a:pt x="101760" y="-26259"/>
                      <a:pt x="100014" y="66609"/>
                    </a:cubicBezTo>
                    <a:cubicBezTo>
                      <a:pt x="110174" y="390459"/>
                      <a:pt x="99379" y="1852229"/>
                      <a:pt x="94299" y="2242119"/>
                    </a:cubicBezTo>
                    <a:lnTo>
                      <a:pt x="1835469" y="2244024"/>
                    </a:lnTo>
                    <a:cubicBezTo>
                      <a:pt x="1842454" y="1776029"/>
                      <a:pt x="1834199" y="975136"/>
                      <a:pt x="1829754" y="6126"/>
                    </a:cubicBez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26" name="Group 125">
              <a:extLst>
                <a:ext uri="{FF2B5EF4-FFF2-40B4-BE49-F238E27FC236}">
                  <a16:creationId xmlns:a16="http://schemas.microsoft.com/office/drawing/2014/main" id="{AAE260A5-3670-FED6-B862-B54425A4C628}"/>
                </a:ext>
              </a:extLst>
            </p:cNvPr>
            <p:cNvGrpSpPr/>
            <p:nvPr/>
          </p:nvGrpSpPr>
          <p:grpSpPr>
            <a:xfrm>
              <a:off x="6934077" y="3560388"/>
              <a:ext cx="774891" cy="710942"/>
              <a:chOff x="10472150" y="6178006"/>
              <a:chExt cx="588226" cy="524189"/>
            </a:xfrm>
          </p:grpSpPr>
          <p:grpSp>
            <p:nvGrpSpPr>
              <p:cNvPr id="127" name="Group 126">
                <a:extLst>
                  <a:ext uri="{FF2B5EF4-FFF2-40B4-BE49-F238E27FC236}">
                    <a16:creationId xmlns:a16="http://schemas.microsoft.com/office/drawing/2014/main" id="{AA29F0A3-1EBC-D54E-F194-3EF528440BBF}"/>
                  </a:ext>
                </a:extLst>
              </p:cNvPr>
              <p:cNvGrpSpPr/>
              <p:nvPr/>
            </p:nvGrpSpPr>
            <p:grpSpPr>
              <a:xfrm>
                <a:off x="10472150" y="6178006"/>
                <a:ext cx="412932" cy="524189"/>
                <a:chOff x="6714701" y="4669178"/>
                <a:chExt cx="749300" cy="882536"/>
              </a:xfrm>
            </p:grpSpPr>
            <p:sp>
              <p:nvSpPr>
                <p:cNvPr id="132" name="Rectangle 131">
                  <a:extLst>
                    <a:ext uri="{FF2B5EF4-FFF2-40B4-BE49-F238E27FC236}">
                      <a16:creationId xmlns:a16="http://schemas.microsoft.com/office/drawing/2014/main" id="{A7426F66-0D27-D819-E725-3B0A40C093B9}"/>
                    </a:ext>
                  </a:extLst>
                </p:cNvPr>
                <p:cNvSpPr/>
                <p:nvPr/>
              </p:nvSpPr>
              <p:spPr>
                <a:xfrm>
                  <a:off x="6714701" y="4669178"/>
                  <a:ext cx="749300" cy="882536"/>
                </a:xfrm>
                <a:prstGeom prst="rect">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a:t>
                  </a:r>
                </a:p>
              </p:txBody>
            </p:sp>
            <p:grpSp>
              <p:nvGrpSpPr>
                <p:cNvPr id="133" name="Group 132">
                  <a:extLst>
                    <a:ext uri="{FF2B5EF4-FFF2-40B4-BE49-F238E27FC236}">
                      <a16:creationId xmlns:a16="http://schemas.microsoft.com/office/drawing/2014/main" id="{766F449D-9CFA-A008-1138-182D7E656F00}"/>
                    </a:ext>
                  </a:extLst>
                </p:cNvPr>
                <p:cNvGrpSpPr/>
                <p:nvPr/>
              </p:nvGrpSpPr>
              <p:grpSpPr>
                <a:xfrm>
                  <a:off x="6807099" y="4755724"/>
                  <a:ext cx="577043" cy="178593"/>
                  <a:chOff x="6807100" y="4755724"/>
                  <a:chExt cx="483600" cy="178593"/>
                </a:xfrm>
              </p:grpSpPr>
              <p:sp>
                <p:nvSpPr>
                  <p:cNvPr id="150" name="Rectangle 149">
                    <a:extLst>
                      <a:ext uri="{FF2B5EF4-FFF2-40B4-BE49-F238E27FC236}">
                        <a16:creationId xmlns:a16="http://schemas.microsoft.com/office/drawing/2014/main" id="{9CB3CF89-C3AD-06B3-C369-471BD071A180}"/>
                      </a:ext>
                    </a:extLst>
                  </p:cNvPr>
                  <p:cNvSpPr/>
                  <p:nvPr/>
                </p:nvSpPr>
                <p:spPr>
                  <a:xfrm>
                    <a:off x="6807100" y="4755724"/>
                    <a:ext cx="238437" cy="178593"/>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1" name="Rectangle 150">
                    <a:extLst>
                      <a:ext uri="{FF2B5EF4-FFF2-40B4-BE49-F238E27FC236}">
                        <a16:creationId xmlns:a16="http://schemas.microsoft.com/office/drawing/2014/main" id="{E46E12CC-DBC5-9EC7-7510-0137B92D1B58}"/>
                      </a:ext>
                    </a:extLst>
                  </p:cNvPr>
                  <p:cNvSpPr/>
                  <p:nvPr/>
                </p:nvSpPr>
                <p:spPr>
                  <a:xfrm>
                    <a:off x="7052263" y="4755724"/>
                    <a:ext cx="238437" cy="178593"/>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134" name="Group 133">
                  <a:extLst>
                    <a:ext uri="{FF2B5EF4-FFF2-40B4-BE49-F238E27FC236}">
                      <a16:creationId xmlns:a16="http://schemas.microsoft.com/office/drawing/2014/main" id="{D8E05AA0-98F4-5B4D-770B-CAC313FE88D5}"/>
                    </a:ext>
                  </a:extLst>
                </p:cNvPr>
                <p:cNvGrpSpPr/>
                <p:nvPr/>
              </p:nvGrpSpPr>
              <p:grpSpPr>
                <a:xfrm>
                  <a:off x="6807099" y="4937371"/>
                  <a:ext cx="577043" cy="112741"/>
                  <a:chOff x="6807100" y="4755724"/>
                  <a:chExt cx="483600" cy="178596"/>
                </a:xfrm>
              </p:grpSpPr>
              <p:sp>
                <p:nvSpPr>
                  <p:cNvPr id="148" name="Rectangle 147">
                    <a:extLst>
                      <a:ext uri="{FF2B5EF4-FFF2-40B4-BE49-F238E27FC236}">
                        <a16:creationId xmlns:a16="http://schemas.microsoft.com/office/drawing/2014/main" id="{AC737EFA-4826-2335-3B12-C86BB1AE1E9D}"/>
                      </a:ext>
                    </a:extLst>
                  </p:cNvPr>
                  <p:cNvSpPr/>
                  <p:nvPr/>
                </p:nvSpPr>
                <p:spPr>
                  <a:xfrm>
                    <a:off x="6807100" y="4755724"/>
                    <a:ext cx="238437" cy="178593"/>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9" name="Rectangle 148">
                    <a:extLst>
                      <a:ext uri="{FF2B5EF4-FFF2-40B4-BE49-F238E27FC236}">
                        <a16:creationId xmlns:a16="http://schemas.microsoft.com/office/drawing/2014/main" id="{758AF9D9-770B-4496-921A-505846456B31}"/>
                      </a:ext>
                    </a:extLst>
                  </p:cNvPr>
                  <p:cNvSpPr/>
                  <p:nvPr/>
                </p:nvSpPr>
                <p:spPr>
                  <a:xfrm>
                    <a:off x="7052263" y="4755727"/>
                    <a:ext cx="238437" cy="178593"/>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135" name="Group 134">
                  <a:extLst>
                    <a:ext uri="{FF2B5EF4-FFF2-40B4-BE49-F238E27FC236}">
                      <a16:creationId xmlns:a16="http://schemas.microsoft.com/office/drawing/2014/main" id="{4D23AA19-AB5F-B5F2-133A-63607FA1E386}"/>
                    </a:ext>
                  </a:extLst>
                </p:cNvPr>
                <p:cNvGrpSpPr/>
                <p:nvPr/>
              </p:nvGrpSpPr>
              <p:grpSpPr>
                <a:xfrm>
                  <a:off x="6807099" y="5054075"/>
                  <a:ext cx="577043" cy="112741"/>
                  <a:chOff x="6807100" y="4755724"/>
                  <a:chExt cx="483600" cy="178596"/>
                </a:xfrm>
              </p:grpSpPr>
              <p:sp>
                <p:nvSpPr>
                  <p:cNvPr id="146" name="Rectangle 145">
                    <a:extLst>
                      <a:ext uri="{FF2B5EF4-FFF2-40B4-BE49-F238E27FC236}">
                        <a16:creationId xmlns:a16="http://schemas.microsoft.com/office/drawing/2014/main" id="{BEC10BC9-9541-EF83-340E-11115E470575}"/>
                      </a:ext>
                    </a:extLst>
                  </p:cNvPr>
                  <p:cNvSpPr/>
                  <p:nvPr/>
                </p:nvSpPr>
                <p:spPr>
                  <a:xfrm>
                    <a:off x="6807100" y="4755724"/>
                    <a:ext cx="238437" cy="178593"/>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7" name="Rectangle 146">
                    <a:extLst>
                      <a:ext uri="{FF2B5EF4-FFF2-40B4-BE49-F238E27FC236}">
                        <a16:creationId xmlns:a16="http://schemas.microsoft.com/office/drawing/2014/main" id="{00A4D86D-D71C-166C-4740-ADE3CE10BDCD}"/>
                      </a:ext>
                    </a:extLst>
                  </p:cNvPr>
                  <p:cNvSpPr/>
                  <p:nvPr/>
                </p:nvSpPr>
                <p:spPr>
                  <a:xfrm>
                    <a:off x="7052263" y="4755727"/>
                    <a:ext cx="238437" cy="178593"/>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136" name="Group 135">
                  <a:extLst>
                    <a:ext uri="{FF2B5EF4-FFF2-40B4-BE49-F238E27FC236}">
                      <a16:creationId xmlns:a16="http://schemas.microsoft.com/office/drawing/2014/main" id="{3F756E9F-348C-9966-407D-CD13EBD77CDA}"/>
                    </a:ext>
                  </a:extLst>
                </p:cNvPr>
                <p:cNvGrpSpPr/>
                <p:nvPr/>
              </p:nvGrpSpPr>
              <p:grpSpPr>
                <a:xfrm>
                  <a:off x="6807099" y="5171037"/>
                  <a:ext cx="577043" cy="112741"/>
                  <a:chOff x="6807100" y="4755724"/>
                  <a:chExt cx="483600" cy="178596"/>
                </a:xfrm>
              </p:grpSpPr>
              <p:sp>
                <p:nvSpPr>
                  <p:cNvPr id="144" name="Rectangle 143">
                    <a:extLst>
                      <a:ext uri="{FF2B5EF4-FFF2-40B4-BE49-F238E27FC236}">
                        <a16:creationId xmlns:a16="http://schemas.microsoft.com/office/drawing/2014/main" id="{F9DBE1F1-77AB-6505-F11A-78A6410C54AF}"/>
                      </a:ext>
                    </a:extLst>
                  </p:cNvPr>
                  <p:cNvSpPr/>
                  <p:nvPr/>
                </p:nvSpPr>
                <p:spPr>
                  <a:xfrm>
                    <a:off x="6807100" y="4755724"/>
                    <a:ext cx="238437" cy="178593"/>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5" name="Rectangle 144">
                    <a:extLst>
                      <a:ext uri="{FF2B5EF4-FFF2-40B4-BE49-F238E27FC236}">
                        <a16:creationId xmlns:a16="http://schemas.microsoft.com/office/drawing/2014/main" id="{4CBFD21C-00E5-BFC6-42B7-2A5F1D1B145A}"/>
                      </a:ext>
                    </a:extLst>
                  </p:cNvPr>
                  <p:cNvSpPr/>
                  <p:nvPr/>
                </p:nvSpPr>
                <p:spPr>
                  <a:xfrm>
                    <a:off x="7052263" y="4755727"/>
                    <a:ext cx="238437" cy="178593"/>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137" name="Group 136">
                  <a:extLst>
                    <a:ext uri="{FF2B5EF4-FFF2-40B4-BE49-F238E27FC236}">
                      <a16:creationId xmlns:a16="http://schemas.microsoft.com/office/drawing/2014/main" id="{2CD68835-6881-8E26-5B03-1613D53F0D7A}"/>
                    </a:ext>
                  </a:extLst>
                </p:cNvPr>
                <p:cNvGrpSpPr/>
                <p:nvPr/>
              </p:nvGrpSpPr>
              <p:grpSpPr>
                <a:xfrm>
                  <a:off x="6807099" y="5287741"/>
                  <a:ext cx="577043" cy="112741"/>
                  <a:chOff x="6807100" y="4755724"/>
                  <a:chExt cx="483600" cy="178596"/>
                </a:xfrm>
              </p:grpSpPr>
              <p:sp>
                <p:nvSpPr>
                  <p:cNvPr id="142" name="Rectangle 141">
                    <a:extLst>
                      <a:ext uri="{FF2B5EF4-FFF2-40B4-BE49-F238E27FC236}">
                        <a16:creationId xmlns:a16="http://schemas.microsoft.com/office/drawing/2014/main" id="{F0541108-1670-7807-398F-CDAF44C8E0E9}"/>
                      </a:ext>
                    </a:extLst>
                  </p:cNvPr>
                  <p:cNvSpPr/>
                  <p:nvPr/>
                </p:nvSpPr>
                <p:spPr>
                  <a:xfrm>
                    <a:off x="6807100" y="4755724"/>
                    <a:ext cx="238437" cy="178593"/>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3" name="Rectangle 142">
                    <a:extLst>
                      <a:ext uri="{FF2B5EF4-FFF2-40B4-BE49-F238E27FC236}">
                        <a16:creationId xmlns:a16="http://schemas.microsoft.com/office/drawing/2014/main" id="{17824487-DD7D-091F-5E37-03AC9BF5243F}"/>
                      </a:ext>
                    </a:extLst>
                  </p:cNvPr>
                  <p:cNvSpPr/>
                  <p:nvPr/>
                </p:nvSpPr>
                <p:spPr>
                  <a:xfrm>
                    <a:off x="7052263" y="4755727"/>
                    <a:ext cx="238437" cy="178593"/>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138" name="Freeform: Shape 137">
                  <a:extLst>
                    <a:ext uri="{FF2B5EF4-FFF2-40B4-BE49-F238E27FC236}">
                      <a16:creationId xmlns:a16="http://schemas.microsoft.com/office/drawing/2014/main" id="{E14A4D83-A078-2C76-CF78-B5F58354AA11}"/>
                    </a:ext>
                  </a:extLst>
                </p:cNvPr>
                <p:cNvSpPr/>
                <p:nvPr/>
              </p:nvSpPr>
              <p:spPr>
                <a:xfrm>
                  <a:off x="6851826" y="4800600"/>
                  <a:ext cx="194860" cy="111191"/>
                </a:xfrm>
                <a:custGeom>
                  <a:avLst/>
                  <a:gdLst>
                    <a:gd name="connsiteX0" fmla="*/ 20688 w 194860"/>
                    <a:gd name="connsiteY0" fmla="*/ 7257 h 111191"/>
                    <a:gd name="connsiteX1" fmla="*/ 17060 w 194860"/>
                    <a:gd name="connsiteY1" fmla="*/ 30843 h 111191"/>
                    <a:gd name="connsiteX2" fmla="*/ 15245 w 194860"/>
                    <a:gd name="connsiteY2" fmla="*/ 36286 h 111191"/>
                    <a:gd name="connsiteX3" fmla="*/ 13431 w 194860"/>
                    <a:gd name="connsiteY3" fmla="*/ 45357 h 111191"/>
                    <a:gd name="connsiteX4" fmla="*/ 11617 w 194860"/>
                    <a:gd name="connsiteY4" fmla="*/ 50800 h 111191"/>
                    <a:gd name="connsiteX5" fmla="*/ 9803 w 194860"/>
                    <a:gd name="connsiteY5" fmla="*/ 58057 h 111191"/>
                    <a:gd name="connsiteX6" fmla="*/ 2545 w 194860"/>
                    <a:gd name="connsiteY6" fmla="*/ 74386 h 111191"/>
                    <a:gd name="connsiteX7" fmla="*/ 731 w 194860"/>
                    <a:gd name="connsiteY7" fmla="*/ 87086 h 111191"/>
                    <a:gd name="connsiteX8" fmla="*/ 7988 w 194860"/>
                    <a:gd name="connsiteY8" fmla="*/ 83457 h 111191"/>
                    <a:gd name="connsiteX9" fmla="*/ 27945 w 194860"/>
                    <a:gd name="connsiteY9" fmla="*/ 67129 h 111191"/>
                    <a:gd name="connsiteX10" fmla="*/ 31574 w 194860"/>
                    <a:gd name="connsiteY10" fmla="*/ 61686 h 111191"/>
                    <a:gd name="connsiteX11" fmla="*/ 33388 w 194860"/>
                    <a:gd name="connsiteY11" fmla="*/ 56243 h 111191"/>
                    <a:gd name="connsiteX12" fmla="*/ 37017 w 194860"/>
                    <a:gd name="connsiteY12" fmla="*/ 50800 h 111191"/>
                    <a:gd name="connsiteX13" fmla="*/ 40645 w 194860"/>
                    <a:gd name="connsiteY13" fmla="*/ 34471 h 111191"/>
                    <a:gd name="connsiteX14" fmla="*/ 46088 w 194860"/>
                    <a:gd name="connsiteY14" fmla="*/ 30843 h 111191"/>
                    <a:gd name="connsiteX15" fmla="*/ 49717 w 194860"/>
                    <a:gd name="connsiteY15" fmla="*/ 59871 h 111191"/>
                    <a:gd name="connsiteX16" fmla="*/ 51531 w 194860"/>
                    <a:gd name="connsiteY16" fmla="*/ 67129 h 111191"/>
                    <a:gd name="connsiteX17" fmla="*/ 56974 w 194860"/>
                    <a:gd name="connsiteY17" fmla="*/ 68943 h 111191"/>
                    <a:gd name="connsiteX18" fmla="*/ 69674 w 194860"/>
                    <a:gd name="connsiteY18" fmla="*/ 52614 h 111191"/>
                    <a:gd name="connsiteX19" fmla="*/ 87817 w 194860"/>
                    <a:gd name="connsiteY19" fmla="*/ 32657 h 111191"/>
                    <a:gd name="connsiteX20" fmla="*/ 95074 w 194860"/>
                    <a:gd name="connsiteY20" fmla="*/ 27214 h 111191"/>
                    <a:gd name="connsiteX21" fmla="*/ 98703 w 194860"/>
                    <a:gd name="connsiteY21" fmla="*/ 32657 h 111191"/>
                    <a:gd name="connsiteX22" fmla="*/ 100517 w 194860"/>
                    <a:gd name="connsiteY22" fmla="*/ 38100 h 111191"/>
                    <a:gd name="connsiteX23" fmla="*/ 107774 w 194860"/>
                    <a:gd name="connsiteY23" fmla="*/ 34471 h 111191"/>
                    <a:gd name="connsiteX24" fmla="*/ 109588 w 194860"/>
                    <a:gd name="connsiteY24" fmla="*/ 25400 h 111191"/>
                    <a:gd name="connsiteX25" fmla="*/ 113217 w 194860"/>
                    <a:gd name="connsiteY25" fmla="*/ 19957 h 111191"/>
                    <a:gd name="connsiteX26" fmla="*/ 111403 w 194860"/>
                    <a:gd name="connsiteY26" fmla="*/ 52614 h 111191"/>
                    <a:gd name="connsiteX27" fmla="*/ 104145 w 194860"/>
                    <a:gd name="connsiteY27" fmla="*/ 76200 h 111191"/>
                    <a:gd name="connsiteX28" fmla="*/ 102331 w 194860"/>
                    <a:gd name="connsiteY28" fmla="*/ 88900 h 111191"/>
                    <a:gd name="connsiteX29" fmla="*/ 100517 w 194860"/>
                    <a:gd name="connsiteY29" fmla="*/ 97971 h 111191"/>
                    <a:gd name="connsiteX30" fmla="*/ 98703 w 194860"/>
                    <a:gd name="connsiteY30" fmla="*/ 110671 h 111191"/>
                    <a:gd name="connsiteX31" fmla="*/ 104145 w 194860"/>
                    <a:gd name="connsiteY31" fmla="*/ 107043 h 111191"/>
                    <a:gd name="connsiteX32" fmla="*/ 115031 w 194860"/>
                    <a:gd name="connsiteY32" fmla="*/ 88900 h 111191"/>
                    <a:gd name="connsiteX33" fmla="*/ 118660 w 194860"/>
                    <a:gd name="connsiteY33" fmla="*/ 81643 h 111191"/>
                    <a:gd name="connsiteX34" fmla="*/ 127731 w 194860"/>
                    <a:gd name="connsiteY34" fmla="*/ 67129 h 111191"/>
                    <a:gd name="connsiteX35" fmla="*/ 134988 w 194860"/>
                    <a:gd name="connsiteY35" fmla="*/ 54429 h 111191"/>
                    <a:gd name="connsiteX36" fmla="*/ 142245 w 194860"/>
                    <a:gd name="connsiteY36" fmla="*/ 38100 h 111191"/>
                    <a:gd name="connsiteX37" fmla="*/ 145874 w 194860"/>
                    <a:gd name="connsiteY37" fmla="*/ 32657 h 111191"/>
                    <a:gd name="connsiteX38" fmla="*/ 149503 w 194860"/>
                    <a:gd name="connsiteY38" fmla="*/ 18143 h 111191"/>
                    <a:gd name="connsiteX39" fmla="*/ 153131 w 194860"/>
                    <a:gd name="connsiteY39" fmla="*/ 10886 h 111191"/>
                    <a:gd name="connsiteX40" fmla="*/ 154945 w 194860"/>
                    <a:gd name="connsiteY40" fmla="*/ 5443 h 111191"/>
                    <a:gd name="connsiteX41" fmla="*/ 165831 w 194860"/>
                    <a:gd name="connsiteY41" fmla="*/ 0 h 111191"/>
                    <a:gd name="connsiteX42" fmla="*/ 174903 w 194860"/>
                    <a:gd name="connsiteY42" fmla="*/ 1814 h 111191"/>
                    <a:gd name="connsiteX43" fmla="*/ 176717 w 194860"/>
                    <a:gd name="connsiteY43" fmla="*/ 54429 h 111191"/>
                    <a:gd name="connsiteX44" fmla="*/ 178531 w 194860"/>
                    <a:gd name="connsiteY44" fmla="*/ 59871 h 111191"/>
                    <a:gd name="connsiteX45" fmla="*/ 183974 w 194860"/>
                    <a:gd name="connsiteY45" fmla="*/ 47171 h 111191"/>
                    <a:gd name="connsiteX46" fmla="*/ 185788 w 194860"/>
                    <a:gd name="connsiteY46" fmla="*/ 41729 h 111191"/>
                    <a:gd name="connsiteX47" fmla="*/ 194860 w 194860"/>
                    <a:gd name="connsiteY47" fmla="*/ 39914 h 111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94860" h="111191">
                      <a:moveTo>
                        <a:pt x="20688" y="7257"/>
                      </a:moveTo>
                      <a:cubicBezTo>
                        <a:pt x="19588" y="16062"/>
                        <a:pt x="19137" y="22536"/>
                        <a:pt x="17060" y="30843"/>
                      </a:cubicBezTo>
                      <a:cubicBezTo>
                        <a:pt x="16596" y="32698"/>
                        <a:pt x="15709" y="34431"/>
                        <a:pt x="15245" y="36286"/>
                      </a:cubicBezTo>
                      <a:cubicBezTo>
                        <a:pt x="14497" y="39277"/>
                        <a:pt x="14179" y="42366"/>
                        <a:pt x="13431" y="45357"/>
                      </a:cubicBezTo>
                      <a:cubicBezTo>
                        <a:pt x="12967" y="47212"/>
                        <a:pt x="12142" y="48961"/>
                        <a:pt x="11617" y="50800"/>
                      </a:cubicBezTo>
                      <a:cubicBezTo>
                        <a:pt x="10932" y="53198"/>
                        <a:pt x="10591" y="55692"/>
                        <a:pt x="9803" y="58057"/>
                      </a:cubicBezTo>
                      <a:cubicBezTo>
                        <a:pt x="7486" y="65007"/>
                        <a:pt x="5707" y="68063"/>
                        <a:pt x="2545" y="74386"/>
                      </a:cubicBezTo>
                      <a:cubicBezTo>
                        <a:pt x="1940" y="78619"/>
                        <a:pt x="-1469" y="83419"/>
                        <a:pt x="731" y="87086"/>
                      </a:cubicBezTo>
                      <a:cubicBezTo>
                        <a:pt x="2123" y="89405"/>
                        <a:pt x="5738" y="84957"/>
                        <a:pt x="7988" y="83457"/>
                      </a:cubicBezTo>
                      <a:cubicBezTo>
                        <a:pt x="13376" y="79865"/>
                        <a:pt x="22968" y="73101"/>
                        <a:pt x="27945" y="67129"/>
                      </a:cubicBezTo>
                      <a:cubicBezTo>
                        <a:pt x="29341" y="65454"/>
                        <a:pt x="30364" y="63500"/>
                        <a:pt x="31574" y="61686"/>
                      </a:cubicBezTo>
                      <a:cubicBezTo>
                        <a:pt x="32179" y="59872"/>
                        <a:pt x="32533" y="57954"/>
                        <a:pt x="33388" y="56243"/>
                      </a:cubicBezTo>
                      <a:cubicBezTo>
                        <a:pt x="34363" y="54293"/>
                        <a:pt x="36251" y="52842"/>
                        <a:pt x="37017" y="50800"/>
                      </a:cubicBezTo>
                      <a:cubicBezTo>
                        <a:pt x="37137" y="50481"/>
                        <a:pt x="39849" y="35665"/>
                        <a:pt x="40645" y="34471"/>
                      </a:cubicBezTo>
                      <a:cubicBezTo>
                        <a:pt x="41854" y="32657"/>
                        <a:pt x="44274" y="32052"/>
                        <a:pt x="46088" y="30843"/>
                      </a:cubicBezTo>
                      <a:cubicBezTo>
                        <a:pt x="50564" y="53216"/>
                        <a:pt x="44697" y="22217"/>
                        <a:pt x="49717" y="59871"/>
                      </a:cubicBezTo>
                      <a:cubicBezTo>
                        <a:pt x="50047" y="62343"/>
                        <a:pt x="49973" y="65182"/>
                        <a:pt x="51531" y="67129"/>
                      </a:cubicBezTo>
                      <a:cubicBezTo>
                        <a:pt x="52726" y="68622"/>
                        <a:pt x="55160" y="68338"/>
                        <a:pt x="56974" y="68943"/>
                      </a:cubicBezTo>
                      <a:lnTo>
                        <a:pt x="69674" y="52614"/>
                      </a:lnTo>
                      <a:cubicBezTo>
                        <a:pt x="74765" y="46135"/>
                        <a:pt x="81312" y="37536"/>
                        <a:pt x="87817" y="32657"/>
                      </a:cubicBezTo>
                      <a:lnTo>
                        <a:pt x="95074" y="27214"/>
                      </a:lnTo>
                      <a:cubicBezTo>
                        <a:pt x="96284" y="29028"/>
                        <a:pt x="97728" y="30707"/>
                        <a:pt x="98703" y="32657"/>
                      </a:cubicBezTo>
                      <a:cubicBezTo>
                        <a:pt x="99558" y="34368"/>
                        <a:pt x="98642" y="37725"/>
                        <a:pt x="100517" y="38100"/>
                      </a:cubicBezTo>
                      <a:cubicBezTo>
                        <a:pt x="103169" y="38630"/>
                        <a:pt x="105355" y="35681"/>
                        <a:pt x="107774" y="34471"/>
                      </a:cubicBezTo>
                      <a:cubicBezTo>
                        <a:pt x="108379" y="31447"/>
                        <a:pt x="108505" y="28287"/>
                        <a:pt x="109588" y="25400"/>
                      </a:cubicBezTo>
                      <a:cubicBezTo>
                        <a:pt x="110354" y="23358"/>
                        <a:pt x="113072" y="17781"/>
                        <a:pt x="113217" y="19957"/>
                      </a:cubicBezTo>
                      <a:cubicBezTo>
                        <a:pt x="113943" y="30835"/>
                        <a:pt x="112309" y="41749"/>
                        <a:pt x="111403" y="52614"/>
                      </a:cubicBezTo>
                      <a:cubicBezTo>
                        <a:pt x="110428" y="64316"/>
                        <a:pt x="109038" y="64784"/>
                        <a:pt x="104145" y="76200"/>
                      </a:cubicBezTo>
                      <a:cubicBezTo>
                        <a:pt x="103540" y="80433"/>
                        <a:pt x="103034" y="84682"/>
                        <a:pt x="102331" y="88900"/>
                      </a:cubicBezTo>
                      <a:cubicBezTo>
                        <a:pt x="101824" y="91942"/>
                        <a:pt x="101024" y="94929"/>
                        <a:pt x="100517" y="97971"/>
                      </a:cubicBezTo>
                      <a:cubicBezTo>
                        <a:pt x="99814" y="102189"/>
                        <a:pt x="97115" y="106700"/>
                        <a:pt x="98703" y="110671"/>
                      </a:cubicBezTo>
                      <a:cubicBezTo>
                        <a:pt x="99513" y="112695"/>
                        <a:pt x="102331" y="108252"/>
                        <a:pt x="104145" y="107043"/>
                      </a:cubicBezTo>
                      <a:cubicBezTo>
                        <a:pt x="107774" y="100995"/>
                        <a:pt x="111877" y="95208"/>
                        <a:pt x="115031" y="88900"/>
                      </a:cubicBezTo>
                      <a:cubicBezTo>
                        <a:pt x="116241" y="86481"/>
                        <a:pt x="117226" y="83936"/>
                        <a:pt x="118660" y="81643"/>
                      </a:cubicBezTo>
                      <a:cubicBezTo>
                        <a:pt x="130430" y="62812"/>
                        <a:pt x="118543" y="85507"/>
                        <a:pt x="127731" y="67129"/>
                      </a:cubicBezTo>
                      <a:cubicBezTo>
                        <a:pt x="131244" y="53071"/>
                        <a:pt x="126673" y="66069"/>
                        <a:pt x="134988" y="54429"/>
                      </a:cubicBezTo>
                      <a:cubicBezTo>
                        <a:pt x="138196" y="49938"/>
                        <a:pt x="139873" y="42844"/>
                        <a:pt x="142245" y="38100"/>
                      </a:cubicBezTo>
                      <a:cubicBezTo>
                        <a:pt x="143220" y="36150"/>
                        <a:pt x="144664" y="34471"/>
                        <a:pt x="145874" y="32657"/>
                      </a:cubicBezTo>
                      <a:cubicBezTo>
                        <a:pt x="146940" y="27325"/>
                        <a:pt x="147409" y="23029"/>
                        <a:pt x="149503" y="18143"/>
                      </a:cubicBezTo>
                      <a:cubicBezTo>
                        <a:pt x="150568" y="15657"/>
                        <a:pt x="152066" y="13372"/>
                        <a:pt x="153131" y="10886"/>
                      </a:cubicBezTo>
                      <a:cubicBezTo>
                        <a:pt x="153884" y="9128"/>
                        <a:pt x="153750" y="6936"/>
                        <a:pt x="154945" y="5443"/>
                      </a:cubicBezTo>
                      <a:cubicBezTo>
                        <a:pt x="157503" y="2245"/>
                        <a:pt x="162245" y="1195"/>
                        <a:pt x="165831" y="0"/>
                      </a:cubicBezTo>
                      <a:cubicBezTo>
                        <a:pt x="168855" y="605"/>
                        <a:pt x="174298" y="-1210"/>
                        <a:pt x="174903" y="1814"/>
                      </a:cubicBezTo>
                      <a:cubicBezTo>
                        <a:pt x="178345" y="19022"/>
                        <a:pt x="175623" y="36914"/>
                        <a:pt x="176717" y="54429"/>
                      </a:cubicBezTo>
                      <a:cubicBezTo>
                        <a:pt x="176836" y="56337"/>
                        <a:pt x="177926" y="58057"/>
                        <a:pt x="178531" y="59871"/>
                      </a:cubicBezTo>
                      <a:cubicBezTo>
                        <a:pt x="182306" y="44769"/>
                        <a:pt x="177709" y="59699"/>
                        <a:pt x="183974" y="47171"/>
                      </a:cubicBezTo>
                      <a:cubicBezTo>
                        <a:pt x="184829" y="45461"/>
                        <a:pt x="184436" y="43081"/>
                        <a:pt x="185788" y="41729"/>
                      </a:cubicBezTo>
                      <a:cubicBezTo>
                        <a:pt x="187986" y="39531"/>
                        <a:pt x="192097" y="39914"/>
                        <a:pt x="194860" y="39914"/>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9" name="Freeform: Shape 138">
                  <a:extLst>
                    <a:ext uri="{FF2B5EF4-FFF2-40B4-BE49-F238E27FC236}">
                      <a16:creationId xmlns:a16="http://schemas.microsoft.com/office/drawing/2014/main" id="{BBC1CFFF-9DBA-E478-2C91-F09688797EBC}"/>
                    </a:ext>
                  </a:extLst>
                </p:cNvPr>
                <p:cNvSpPr/>
                <p:nvPr/>
              </p:nvSpPr>
              <p:spPr>
                <a:xfrm>
                  <a:off x="7148286" y="4802414"/>
                  <a:ext cx="116114" cy="78368"/>
                </a:xfrm>
                <a:custGeom>
                  <a:avLst/>
                  <a:gdLst>
                    <a:gd name="connsiteX0" fmla="*/ 12700 w 116114"/>
                    <a:gd name="connsiteY0" fmla="*/ 16329 h 78368"/>
                    <a:gd name="connsiteX1" fmla="*/ 7257 w 116114"/>
                    <a:gd name="connsiteY1" fmla="*/ 36286 h 78368"/>
                    <a:gd name="connsiteX2" fmla="*/ 3628 w 116114"/>
                    <a:gd name="connsiteY2" fmla="*/ 50800 h 78368"/>
                    <a:gd name="connsiteX3" fmla="*/ 0 w 116114"/>
                    <a:gd name="connsiteY3" fmla="*/ 63500 h 78368"/>
                    <a:gd name="connsiteX4" fmla="*/ 3628 w 116114"/>
                    <a:gd name="connsiteY4" fmla="*/ 78015 h 78368"/>
                    <a:gd name="connsiteX5" fmla="*/ 14514 w 116114"/>
                    <a:gd name="connsiteY5" fmla="*/ 70757 h 78368"/>
                    <a:gd name="connsiteX6" fmla="*/ 23585 w 116114"/>
                    <a:gd name="connsiteY6" fmla="*/ 63500 h 78368"/>
                    <a:gd name="connsiteX7" fmla="*/ 32657 w 116114"/>
                    <a:gd name="connsiteY7" fmla="*/ 59872 h 78368"/>
                    <a:gd name="connsiteX8" fmla="*/ 39914 w 116114"/>
                    <a:gd name="connsiteY8" fmla="*/ 54429 h 78368"/>
                    <a:gd name="connsiteX9" fmla="*/ 48985 w 116114"/>
                    <a:gd name="connsiteY9" fmla="*/ 50800 h 78368"/>
                    <a:gd name="connsiteX10" fmla="*/ 56243 w 116114"/>
                    <a:gd name="connsiteY10" fmla="*/ 47172 h 78368"/>
                    <a:gd name="connsiteX11" fmla="*/ 59871 w 116114"/>
                    <a:gd name="connsiteY11" fmla="*/ 41729 h 78368"/>
                    <a:gd name="connsiteX12" fmla="*/ 63500 w 116114"/>
                    <a:gd name="connsiteY12" fmla="*/ 56243 h 78368"/>
                    <a:gd name="connsiteX13" fmla="*/ 68943 w 116114"/>
                    <a:gd name="connsiteY13" fmla="*/ 67129 h 78368"/>
                    <a:gd name="connsiteX14" fmla="*/ 74385 w 116114"/>
                    <a:gd name="connsiteY14" fmla="*/ 65315 h 78368"/>
                    <a:gd name="connsiteX15" fmla="*/ 78014 w 116114"/>
                    <a:gd name="connsiteY15" fmla="*/ 56243 h 78368"/>
                    <a:gd name="connsiteX16" fmla="*/ 81643 w 116114"/>
                    <a:gd name="connsiteY16" fmla="*/ 32657 h 78368"/>
                    <a:gd name="connsiteX17" fmla="*/ 83457 w 116114"/>
                    <a:gd name="connsiteY17" fmla="*/ 12700 h 78368"/>
                    <a:gd name="connsiteX18" fmla="*/ 88900 w 116114"/>
                    <a:gd name="connsiteY18" fmla="*/ 7257 h 78368"/>
                    <a:gd name="connsiteX19" fmla="*/ 103414 w 116114"/>
                    <a:gd name="connsiteY19" fmla="*/ 1815 h 78368"/>
                    <a:gd name="connsiteX20" fmla="*/ 108857 w 116114"/>
                    <a:gd name="connsiteY20" fmla="*/ 0 h 78368"/>
                    <a:gd name="connsiteX21" fmla="*/ 116114 w 116114"/>
                    <a:gd name="connsiteY21" fmla="*/ 5443 h 78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6114" h="78368">
                      <a:moveTo>
                        <a:pt x="12700" y="16329"/>
                      </a:moveTo>
                      <a:cubicBezTo>
                        <a:pt x="8897" y="35336"/>
                        <a:pt x="13395" y="14802"/>
                        <a:pt x="7257" y="36286"/>
                      </a:cubicBezTo>
                      <a:cubicBezTo>
                        <a:pt x="5887" y="41081"/>
                        <a:pt x="4998" y="46005"/>
                        <a:pt x="3628" y="50800"/>
                      </a:cubicBezTo>
                      <a:lnTo>
                        <a:pt x="0" y="63500"/>
                      </a:lnTo>
                      <a:cubicBezTo>
                        <a:pt x="1209" y="68338"/>
                        <a:pt x="-833" y="75785"/>
                        <a:pt x="3628" y="78015"/>
                      </a:cubicBezTo>
                      <a:cubicBezTo>
                        <a:pt x="7529" y="79965"/>
                        <a:pt x="10987" y="73322"/>
                        <a:pt x="14514" y="70757"/>
                      </a:cubicBezTo>
                      <a:cubicBezTo>
                        <a:pt x="17646" y="68479"/>
                        <a:pt x="20265" y="65492"/>
                        <a:pt x="23585" y="63500"/>
                      </a:cubicBezTo>
                      <a:cubicBezTo>
                        <a:pt x="26378" y="61824"/>
                        <a:pt x="29810" y="61454"/>
                        <a:pt x="32657" y="59872"/>
                      </a:cubicBezTo>
                      <a:cubicBezTo>
                        <a:pt x="35300" y="58404"/>
                        <a:pt x="37271" y="55898"/>
                        <a:pt x="39914" y="54429"/>
                      </a:cubicBezTo>
                      <a:cubicBezTo>
                        <a:pt x="42761" y="52847"/>
                        <a:pt x="46009" y="52123"/>
                        <a:pt x="48985" y="50800"/>
                      </a:cubicBezTo>
                      <a:cubicBezTo>
                        <a:pt x="51457" y="49702"/>
                        <a:pt x="53824" y="48381"/>
                        <a:pt x="56243" y="47172"/>
                      </a:cubicBezTo>
                      <a:cubicBezTo>
                        <a:pt x="57452" y="45358"/>
                        <a:pt x="58509" y="40026"/>
                        <a:pt x="59871" y="41729"/>
                      </a:cubicBezTo>
                      <a:cubicBezTo>
                        <a:pt x="62986" y="45623"/>
                        <a:pt x="61923" y="51512"/>
                        <a:pt x="63500" y="56243"/>
                      </a:cubicBezTo>
                      <a:cubicBezTo>
                        <a:pt x="66003" y="63755"/>
                        <a:pt x="64253" y="60095"/>
                        <a:pt x="68943" y="67129"/>
                      </a:cubicBezTo>
                      <a:cubicBezTo>
                        <a:pt x="70757" y="66524"/>
                        <a:pt x="73161" y="66784"/>
                        <a:pt x="74385" y="65315"/>
                      </a:cubicBezTo>
                      <a:cubicBezTo>
                        <a:pt x="76470" y="62813"/>
                        <a:pt x="77375" y="59437"/>
                        <a:pt x="78014" y="56243"/>
                      </a:cubicBezTo>
                      <a:cubicBezTo>
                        <a:pt x="85028" y="21174"/>
                        <a:pt x="76329" y="48593"/>
                        <a:pt x="81643" y="32657"/>
                      </a:cubicBezTo>
                      <a:cubicBezTo>
                        <a:pt x="82248" y="26005"/>
                        <a:pt x="81622" y="19123"/>
                        <a:pt x="83457" y="12700"/>
                      </a:cubicBezTo>
                      <a:cubicBezTo>
                        <a:pt x="84162" y="10233"/>
                        <a:pt x="86812" y="8748"/>
                        <a:pt x="88900" y="7257"/>
                      </a:cubicBezTo>
                      <a:cubicBezTo>
                        <a:pt x="94537" y="3231"/>
                        <a:pt x="97083" y="3624"/>
                        <a:pt x="103414" y="1815"/>
                      </a:cubicBezTo>
                      <a:cubicBezTo>
                        <a:pt x="105253" y="1290"/>
                        <a:pt x="107043" y="605"/>
                        <a:pt x="108857" y="0"/>
                      </a:cubicBezTo>
                      <a:cubicBezTo>
                        <a:pt x="115583" y="2243"/>
                        <a:pt x="113445" y="104"/>
                        <a:pt x="116114" y="5443"/>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0" name="Freeform: Shape 139">
                  <a:extLst>
                    <a:ext uri="{FF2B5EF4-FFF2-40B4-BE49-F238E27FC236}">
                      <a16:creationId xmlns:a16="http://schemas.microsoft.com/office/drawing/2014/main" id="{764333FB-5190-5959-B424-D8C60A88E522}"/>
                    </a:ext>
                  </a:extLst>
                </p:cNvPr>
                <p:cNvSpPr/>
                <p:nvPr/>
              </p:nvSpPr>
              <p:spPr>
                <a:xfrm>
                  <a:off x="6859814" y="4982029"/>
                  <a:ext cx="74388" cy="30908"/>
                </a:xfrm>
                <a:custGeom>
                  <a:avLst/>
                  <a:gdLst>
                    <a:gd name="connsiteX0" fmla="*/ 0 w 74388"/>
                    <a:gd name="connsiteY0" fmla="*/ 0 h 30908"/>
                    <a:gd name="connsiteX1" fmla="*/ 1815 w 74388"/>
                    <a:gd name="connsiteY1" fmla="*/ 25400 h 30908"/>
                    <a:gd name="connsiteX2" fmla="*/ 3629 w 74388"/>
                    <a:gd name="connsiteY2" fmla="*/ 30842 h 30908"/>
                    <a:gd name="connsiteX3" fmla="*/ 16329 w 74388"/>
                    <a:gd name="connsiteY3" fmla="*/ 27214 h 30908"/>
                    <a:gd name="connsiteX4" fmla="*/ 21772 w 74388"/>
                    <a:gd name="connsiteY4" fmla="*/ 23585 h 30908"/>
                    <a:gd name="connsiteX5" fmla="*/ 29029 w 74388"/>
                    <a:gd name="connsiteY5" fmla="*/ 16328 h 30908"/>
                    <a:gd name="connsiteX6" fmla="*/ 34472 w 74388"/>
                    <a:gd name="connsiteY6" fmla="*/ 14514 h 30908"/>
                    <a:gd name="connsiteX7" fmla="*/ 45357 w 74388"/>
                    <a:gd name="connsiteY7" fmla="*/ 9071 h 30908"/>
                    <a:gd name="connsiteX8" fmla="*/ 48986 w 74388"/>
                    <a:gd name="connsiteY8" fmla="*/ 14514 h 30908"/>
                    <a:gd name="connsiteX9" fmla="*/ 50800 w 74388"/>
                    <a:gd name="connsiteY9" fmla="*/ 19957 h 30908"/>
                    <a:gd name="connsiteX10" fmla="*/ 63500 w 74388"/>
                    <a:gd name="connsiteY10" fmla="*/ 14514 h 30908"/>
                    <a:gd name="connsiteX11" fmla="*/ 67129 w 74388"/>
                    <a:gd name="connsiteY11" fmla="*/ 9071 h 30908"/>
                    <a:gd name="connsiteX12" fmla="*/ 72572 w 74388"/>
                    <a:gd name="connsiteY12" fmla="*/ 19957 h 30908"/>
                    <a:gd name="connsiteX13" fmla="*/ 74386 w 74388"/>
                    <a:gd name="connsiteY13" fmla="*/ 10885 h 30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4388" h="30908">
                      <a:moveTo>
                        <a:pt x="0" y="0"/>
                      </a:moveTo>
                      <a:cubicBezTo>
                        <a:pt x="605" y="8467"/>
                        <a:pt x="823" y="16970"/>
                        <a:pt x="1815" y="25400"/>
                      </a:cubicBezTo>
                      <a:cubicBezTo>
                        <a:pt x="2038" y="27299"/>
                        <a:pt x="1732" y="30605"/>
                        <a:pt x="3629" y="30842"/>
                      </a:cubicBezTo>
                      <a:cubicBezTo>
                        <a:pt x="7998" y="31388"/>
                        <a:pt x="12096" y="28423"/>
                        <a:pt x="16329" y="27214"/>
                      </a:cubicBezTo>
                      <a:cubicBezTo>
                        <a:pt x="18143" y="26004"/>
                        <a:pt x="20116" y="25004"/>
                        <a:pt x="21772" y="23585"/>
                      </a:cubicBezTo>
                      <a:cubicBezTo>
                        <a:pt x="24369" y="21359"/>
                        <a:pt x="26245" y="18316"/>
                        <a:pt x="29029" y="16328"/>
                      </a:cubicBezTo>
                      <a:cubicBezTo>
                        <a:pt x="30585" y="15216"/>
                        <a:pt x="32658" y="15119"/>
                        <a:pt x="34472" y="14514"/>
                      </a:cubicBezTo>
                      <a:cubicBezTo>
                        <a:pt x="35617" y="13750"/>
                        <a:pt x="43010" y="8132"/>
                        <a:pt x="45357" y="9071"/>
                      </a:cubicBezTo>
                      <a:cubicBezTo>
                        <a:pt x="47382" y="9881"/>
                        <a:pt x="47776" y="12700"/>
                        <a:pt x="48986" y="14514"/>
                      </a:cubicBezTo>
                      <a:cubicBezTo>
                        <a:pt x="49591" y="16328"/>
                        <a:pt x="49024" y="19247"/>
                        <a:pt x="50800" y="19957"/>
                      </a:cubicBezTo>
                      <a:cubicBezTo>
                        <a:pt x="54460" y="21421"/>
                        <a:pt x="60978" y="16195"/>
                        <a:pt x="63500" y="14514"/>
                      </a:cubicBezTo>
                      <a:cubicBezTo>
                        <a:pt x="64710" y="12700"/>
                        <a:pt x="64948" y="9071"/>
                        <a:pt x="67129" y="9071"/>
                      </a:cubicBezTo>
                      <a:cubicBezTo>
                        <a:pt x="69472" y="9071"/>
                        <a:pt x="72125" y="18616"/>
                        <a:pt x="72572" y="19957"/>
                      </a:cubicBezTo>
                      <a:cubicBezTo>
                        <a:pt x="74533" y="12113"/>
                        <a:pt x="74386" y="15193"/>
                        <a:pt x="74386" y="10885"/>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1" name="Freeform: Shape 140">
                  <a:extLst>
                    <a:ext uri="{FF2B5EF4-FFF2-40B4-BE49-F238E27FC236}">
                      <a16:creationId xmlns:a16="http://schemas.microsoft.com/office/drawing/2014/main" id="{7F9C7DB0-60D9-7D24-D17B-82A8CE871D71}"/>
                    </a:ext>
                  </a:extLst>
                </p:cNvPr>
                <p:cNvSpPr/>
                <p:nvPr/>
              </p:nvSpPr>
              <p:spPr>
                <a:xfrm>
                  <a:off x="7170057" y="4974771"/>
                  <a:ext cx="146957" cy="27430"/>
                </a:xfrm>
                <a:custGeom>
                  <a:avLst/>
                  <a:gdLst>
                    <a:gd name="connsiteX0" fmla="*/ 0 w 146957"/>
                    <a:gd name="connsiteY0" fmla="*/ 3629 h 27430"/>
                    <a:gd name="connsiteX1" fmla="*/ 5443 w 146957"/>
                    <a:gd name="connsiteY1" fmla="*/ 12700 h 27430"/>
                    <a:gd name="connsiteX2" fmla="*/ 14514 w 146957"/>
                    <a:gd name="connsiteY2" fmla="*/ 21772 h 27430"/>
                    <a:gd name="connsiteX3" fmla="*/ 25400 w 146957"/>
                    <a:gd name="connsiteY3" fmla="*/ 25400 h 27430"/>
                    <a:gd name="connsiteX4" fmla="*/ 41729 w 146957"/>
                    <a:gd name="connsiteY4" fmla="*/ 23586 h 27430"/>
                    <a:gd name="connsiteX5" fmla="*/ 50800 w 146957"/>
                    <a:gd name="connsiteY5" fmla="*/ 14515 h 27430"/>
                    <a:gd name="connsiteX6" fmla="*/ 63500 w 146957"/>
                    <a:gd name="connsiteY6" fmla="*/ 5443 h 27430"/>
                    <a:gd name="connsiteX7" fmla="*/ 67129 w 146957"/>
                    <a:gd name="connsiteY7" fmla="*/ 0 h 27430"/>
                    <a:gd name="connsiteX8" fmla="*/ 70757 w 146957"/>
                    <a:gd name="connsiteY8" fmla="*/ 5443 h 27430"/>
                    <a:gd name="connsiteX9" fmla="*/ 72572 w 146957"/>
                    <a:gd name="connsiteY9" fmla="*/ 10886 h 27430"/>
                    <a:gd name="connsiteX10" fmla="*/ 83457 w 146957"/>
                    <a:gd name="connsiteY10" fmla="*/ 7258 h 27430"/>
                    <a:gd name="connsiteX11" fmla="*/ 94343 w 146957"/>
                    <a:gd name="connsiteY11" fmla="*/ 9072 h 27430"/>
                    <a:gd name="connsiteX12" fmla="*/ 108857 w 146957"/>
                    <a:gd name="connsiteY12" fmla="*/ 12700 h 27430"/>
                    <a:gd name="connsiteX13" fmla="*/ 121557 w 146957"/>
                    <a:gd name="connsiteY13" fmla="*/ 16329 h 27430"/>
                    <a:gd name="connsiteX14" fmla="*/ 128814 w 146957"/>
                    <a:gd name="connsiteY14" fmla="*/ 21772 h 27430"/>
                    <a:gd name="connsiteX15" fmla="*/ 134257 w 146957"/>
                    <a:gd name="connsiteY15" fmla="*/ 27215 h 27430"/>
                    <a:gd name="connsiteX16" fmla="*/ 143329 w 146957"/>
                    <a:gd name="connsiteY16" fmla="*/ 25400 h 27430"/>
                    <a:gd name="connsiteX17" fmla="*/ 146957 w 146957"/>
                    <a:gd name="connsiteY17" fmla="*/ 21772 h 27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46957" h="27430">
                      <a:moveTo>
                        <a:pt x="0" y="3629"/>
                      </a:moveTo>
                      <a:cubicBezTo>
                        <a:pt x="1814" y="6653"/>
                        <a:pt x="3574" y="9710"/>
                        <a:pt x="5443" y="12700"/>
                      </a:cubicBezTo>
                      <a:cubicBezTo>
                        <a:pt x="8466" y="17536"/>
                        <a:pt x="9073" y="19354"/>
                        <a:pt x="14514" y="21772"/>
                      </a:cubicBezTo>
                      <a:cubicBezTo>
                        <a:pt x="18009" y="23325"/>
                        <a:pt x="25400" y="25400"/>
                        <a:pt x="25400" y="25400"/>
                      </a:cubicBezTo>
                      <a:cubicBezTo>
                        <a:pt x="30843" y="24795"/>
                        <a:pt x="36695" y="25743"/>
                        <a:pt x="41729" y="23586"/>
                      </a:cubicBezTo>
                      <a:cubicBezTo>
                        <a:pt x="45659" y="21902"/>
                        <a:pt x="47582" y="17331"/>
                        <a:pt x="50800" y="14515"/>
                      </a:cubicBezTo>
                      <a:cubicBezTo>
                        <a:pt x="59040" y="7305"/>
                        <a:pt x="54109" y="14834"/>
                        <a:pt x="63500" y="5443"/>
                      </a:cubicBezTo>
                      <a:cubicBezTo>
                        <a:pt x="65042" y="3901"/>
                        <a:pt x="65919" y="1814"/>
                        <a:pt x="67129" y="0"/>
                      </a:cubicBezTo>
                      <a:cubicBezTo>
                        <a:pt x="68338" y="1814"/>
                        <a:pt x="69782" y="3493"/>
                        <a:pt x="70757" y="5443"/>
                      </a:cubicBezTo>
                      <a:cubicBezTo>
                        <a:pt x="71612" y="7154"/>
                        <a:pt x="70679" y="10615"/>
                        <a:pt x="72572" y="10886"/>
                      </a:cubicBezTo>
                      <a:cubicBezTo>
                        <a:pt x="76358" y="11427"/>
                        <a:pt x="83457" y="7258"/>
                        <a:pt x="83457" y="7258"/>
                      </a:cubicBezTo>
                      <a:cubicBezTo>
                        <a:pt x="87086" y="7863"/>
                        <a:pt x="90746" y="8301"/>
                        <a:pt x="94343" y="9072"/>
                      </a:cubicBezTo>
                      <a:cubicBezTo>
                        <a:pt x="99219" y="10117"/>
                        <a:pt x="104126" y="11122"/>
                        <a:pt x="108857" y="12700"/>
                      </a:cubicBezTo>
                      <a:cubicBezTo>
                        <a:pt x="116665" y="15304"/>
                        <a:pt x="112445" y="14051"/>
                        <a:pt x="121557" y="16329"/>
                      </a:cubicBezTo>
                      <a:cubicBezTo>
                        <a:pt x="123976" y="18143"/>
                        <a:pt x="126518" y="19804"/>
                        <a:pt x="128814" y="21772"/>
                      </a:cubicBezTo>
                      <a:cubicBezTo>
                        <a:pt x="130762" y="23442"/>
                        <a:pt x="131768" y="26593"/>
                        <a:pt x="134257" y="27215"/>
                      </a:cubicBezTo>
                      <a:cubicBezTo>
                        <a:pt x="137249" y="27963"/>
                        <a:pt x="140494" y="26615"/>
                        <a:pt x="143329" y="25400"/>
                      </a:cubicBezTo>
                      <a:cubicBezTo>
                        <a:pt x="144901" y="24726"/>
                        <a:pt x="145748" y="22981"/>
                        <a:pt x="146957" y="21772"/>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28" name="Group 127">
                <a:extLst>
                  <a:ext uri="{FF2B5EF4-FFF2-40B4-BE49-F238E27FC236}">
                    <a16:creationId xmlns:a16="http://schemas.microsoft.com/office/drawing/2014/main" id="{086A2D7F-DB67-AB3E-8CB8-7785F7D2BAA9}"/>
                  </a:ext>
                </a:extLst>
              </p:cNvPr>
              <p:cNvGrpSpPr/>
              <p:nvPr/>
            </p:nvGrpSpPr>
            <p:grpSpPr>
              <a:xfrm rot="13829337" flipH="1">
                <a:off x="10811936" y="6047203"/>
                <a:ext cx="114715" cy="382165"/>
                <a:chOff x="9024888" y="4258446"/>
                <a:chExt cx="152548" cy="1829809"/>
              </a:xfrm>
            </p:grpSpPr>
            <p:sp>
              <p:nvSpPr>
                <p:cNvPr id="129" name="Rectangle 128">
                  <a:extLst>
                    <a:ext uri="{FF2B5EF4-FFF2-40B4-BE49-F238E27FC236}">
                      <a16:creationId xmlns:a16="http://schemas.microsoft.com/office/drawing/2014/main" id="{54DE7D86-3459-7BD7-F08C-2B7FF64C78D3}"/>
                    </a:ext>
                  </a:extLst>
                </p:cNvPr>
                <p:cNvSpPr/>
                <p:nvPr/>
              </p:nvSpPr>
              <p:spPr>
                <a:xfrm>
                  <a:off x="9024888" y="4594611"/>
                  <a:ext cx="152548" cy="149364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0" name="Rectangle 129">
                  <a:extLst>
                    <a:ext uri="{FF2B5EF4-FFF2-40B4-BE49-F238E27FC236}">
                      <a16:creationId xmlns:a16="http://schemas.microsoft.com/office/drawing/2014/main" id="{9975FFCB-4703-A716-59C1-FC287BE3D89F}"/>
                    </a:ext>
                  </a:extLst>
                </p:cNvPr>
                <p:cNvSpPr/>
                <p:nvPr/>
              </p:nvSpPr>
              <p:spPr>
                <a:xfrm>
                  <a:off x="9056865" y="4384458"/>
                  <a:ext cx="90000" cy="21015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1" name="Isosceles Triangle 130">
                  <a:extLst>
                    <a:ext uri="{FF2B5EF4-FFF2-40B4-BE49-F238E27FC236}">
                      <a16:creationId xmlns:a16="http://schemas.microsoft.com/office/drawing/2014/main" id="{CA7593F1-AC59-9873-4AAC-609FF8DCBA8D}"/>
                    </a:ext>
                  </a:extLst>
                </p:cNvPr>
                <p:cNvSpPr/>
                <p:nvPr/>
              </p:nvSpPr>
              <p:spPr>
                <a:xfrm>
                  <a:off x="9058884" y="4258446"/>
                  <a:ext cx="86400" cy="125186"/>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sp>
          <p:nvSpPr>
            <p:cNvPr id="269" name="Rectangle 268">
              <a:extLst>
                <a:ext uri="{FF2B5EF4-FFF2-40B4-BE49-F238E27FC236}">
                  <a16:creationId xmlns:a16="http://schemas.microsoft.com/office/drawing/2014/main" id="{67E0EFF7-7A27-1EAD-4109-0DAC1846C34F}"/>
                </a:ext>
              </a:extLst>
            </p:cNvPr>
            <p:cNvSpPr/>
            <p:nvPr/>
          </p:nvSpPr>
          <p:spPr>
            <a:xfrm>
              <a:off x="4202769" y="1292824"/>
              <a:ext cx="172081" cy="424282"/>
            </a:xfrm>
            <a:prstGeom prst="rect">
              <a:avLst/>
            </a:prstGeom>
            <a:solidFill>
              <a:schemeClr val="bg1">
                <a:lumMod val="5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3" name="Rectangle 272">
              <a:extLst>
                <a:ext uri="{FF2B5EF4-FFF2-40B4-BE49-F238E27FC236}">
                  <a16:creationId xmlns:a16="http://schemas.microsoft.com/office/drawing/2014/main" id="{AB9CCBA7-DE36-EB3E-80D8-72E6F242F8DB}"/>
                </a:ext>
              </a:extLst>
            </p:cNvPr>
            <p:cNvSpPr/>
            <p:nvPr/>
          </p:nvSpPr>
          <p:spPr>
            <a:xfrm>
              <a:off x="4922077" y="1294774"/>
              <a:ext cx="172081" cy="424282"/>
            </a:xfrm>
            <a:prstGeom prst="rect">
              <a:avLst/>
            </a:prstGeom>
            <a:solidFill>
              <a:schemeClr val="bg1">
                <a:lumMod val="5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71" name="Picture 270">
              <a:extLst>
                <a:ext uri="{FF2B5EF4-FFF2-40B4-BE49-F238E27FC236}">
                  <a16:creationId xmlns:a16="http://schemas.microsoft.com/office/drawing/2014/main" id="{F2B37A69-1529-0661-11FF-63B275848873}"/>
                </a:ext>
              </a:extLst>
            </p:cNvPr>
            <p:cNvPicPr>
              <a:picLocks noChangeAspect="1"/>
            </p:cNvPicPr>
            <p:nvPr/>
          </p:nvPicPr>
          <p:blipFill>
            <a:blip r:embed="rId7"/>
            <a:stretch>
              <a:fillRect/>
            </a:stretch>
          </p:blipFill>
          <p:spPr>
            <a:xfrm>
              <a:off x="4339472" y="1158670"/>
              <a:ext cx="610369" cy="1868689"/>
            </a:xfrm>
            <a:prstGeom prst="rect">
              <a:avLst/>
            </a:prstGeom>
          </p:spPr>
        </p:pic>
        <p:grpSp>
          <p:nvGrpSpPr>
            <p:cNvPr id="276" name="Group 275">
              <a:extLst>
                <a:ext uri="{FF2B5EF4-FFF2-40B4-BE49-F238E27FC236}">
                  <a16:creationId xmlns:a16="http://schemas.microsoft.com/office/drawing/2014/main" id="{42A9E2DF-2105-464A-ACE6-45D8F66A5163}"/>
                </a:ext>
              </a:extLst>
            </p:cNvPr>
            <p:cNvGrpSpPr/>
            <p:nvPr/>
          </p:nvGrpSpPr>
          <p:grpSpPr>
            <a:xfrm>
              <a:off x="5799206" y="3525035"/>
              <a:ext cx="987080" cy="926331"/>
              <a:chOff x="9674226" y="1571251"/>
              <a:chExt cx="749300" cy="682999"/>
            </a:xfrm>
          </p:grpSpPr>
          <p:sp>
            <p:nvSpPr>
              <p:cNvPr id="277" name="Rectangle 276">
                <a:extLst>
                  <a:ext uri="{FF2B5EF4-FFF2-40B4-BE49-F238E27FC236}">
                    <a16:creationId xmlns:a16="http://schemas.microsoft.com/office/drawing/2014/main" id="{653993CE-0470-314E-266C-DB24473F803B}"/>
                  </a:ext>
                </a:extLst>
              </p:cNvPr>
              <p:cNvSpPr/>
              <p:nvPr/>
            </p:nvSpPr>
            <p:spPr>
              <a:xfrm>
                <a:off x="9674226" y="1571251"/>
                <a:ext cx="749300" cy="682999"/>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8" name="TextBox 277">
                <a:extLst>
                  <a:ext uri="{FF2B5EF4-FFF2-40B4-BE49-F238E27FC236}">
                    <a16:creationId xmlns:a16="http://schemas.microsoft.com/office/drawing/2014/main" id="{1296A34E-A65E-071A-D494-DAF4698D776D}"/>
                  </a:ext>
                </a:extLst>
              </p:cNvPr>
              <p:cNvSpPr txBox="1"/>
              <p:nvPr/>
            </p:nvSpPr>
            <p:spPr>
              <a:xfrm>
                <a:off x="9725024" y="1638300"/>
                <a:ext cx="650875" cy="338554"/>
              </a:xfrm>
              <a:prstGeom prst="rect">
                <a:avLst/>
              </a:prstGeom>
              <a:noFill/>
              <a:ln w="28575">
                <a:solidFill>
                  <a:schemeClr val="tx1"/>
                </a:solidFill>
              </a:ln>
            </p:spPr>
            <p:txBody>
              <a:bodyPr wrap="square" rtlCol="0">
                <a:spAutoFit/>
              </a:bodyPr>
              <a:lstStyle/>
              <a:p>
                <a:pPr algn="ctr"/>
                <a:r>
                  <a:rPr lang="en-GB" sz="1600" dirty="0"/>
                  <a:t>00.00</a:t>
                </a:r>
              </a:p>
            </p:txBody>
          </p:sp>
          <p:sp>
            <p:nvSpPr>
              <p:cNvPr id="279" name="Rounded Rectangle 278">
                <a:extLst>
                  <a:ext uri="{FF2B5EF4-FFF2-40B4-BE49-F238E27FC236}">
                    <a16:creationId xmlns:a16="http://schemas.microsoft.com/office/drawing/2014/main" id="{94921017-0C7F-2D51-6B89-9CEE803B0B62}"/>
                  </a:ext>
                </a:extLst>
              </p:cNvPr>
              <p:cNvSpPr/>
              <p:nvPr/>
            </p:nvSpPr>
            <p:spPr>
              <a:xfrm>
                <a:off x="9726372" y="2038350"/>
                <a:ext cx="165100" cy="16510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0" name="Rounded Rectangle 279">
                <a:extLst>
                  <a:ext uri="{FF2B5EF4-FFF2-40B4-BE49-F238E27FC236}">
                    <a16:creationId xmlns:a16="http://schemas.microsoft.com/office/drawing/2014/main" id="{1EDC5DAF-62B9-4C1C-4C48-9F8986738608}"/>
                  </a:ext>
                </a:extLst>
              </p:cNvPr>
              <p:cNvSpPr/>
              <p:nvPr/>
            </p:nvSpPr>
            <p:spPr>
              <a:xfrm>
                <a:off x="10210799" y="2038350"/>
                <a:ext cx="165100" cy="165100"/>
              </a:xfrm>
              <a:prstGeom prst="round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72" name="Group 71">
              <a:extLst>
                <a:ext uri="{FF2B5EF4-FFF2-40B4-BE49-F238E27FC236}">
                  <a16:creationId xmlns:a16="http://schemas.microsoft.com/office/drawing/2014/main" id="{018C20CB-8421-CA2A-4EA5-9D7365104BE3}"/>
                </a:ext>
              </a:extLst>
            </p:cNvPr>
            <p:cNvGrpSpPr/>
            <p:nvPr/>
          </p:nvGrpSpPr>
          <p:grpSpPr>
            <a:xfrm>
              <a:off x="3285429" y="3126701"/>
              <a:ext cx="2613131" cy="2279954"/>
              <a:chOff x="9772017" y="4369320"/>
              <a:chExt cx="2284019" cy="2001679"/>
            </a:xfrm>
          </p:grpSpPr>
          <p:grpSp>
            <p:nvGrpSpPr>
              <p:cNvPr id="73" name="Group 72">
                <a:extLst>
                  <a:ext uri="{FF2B5EF4-FFF2-40B4-BE49-F238E27FC236}">
                    <a16:creationId xmlns:a16="http://schemas.microsoft.com/office/drawing/2014/main" id="{31D87C37-ECEA-1367-08EC-36BB154F78E7}"/>
                  </a:ext>
                </a:extLst>
              </p:cNvPr>
              <p:cNvGrpSpPr/>
              <p:nvPr/>
            </p:nvGrpSpPr>
            <p:grpSpPr>
              <a:xfrm>
                <a:off x="9945878" y="4514794"/>
                <a:ext cx="2039122" cy="1731947"/>
                <a:chOff x="6059170" y="385936"/>
                <a:chExt cx="2039122" cy="1731947"/>
              </a:xfrm>
            </p:grpSpPr>
            <p:cxnSp>
              <p:nvCxnSpPr>
                <p:cNvPr id="97" name="Straight Connector 96">
                  <a:extLst>
                    <a:ext uri="{FF2B5EF4-FFF2-40B4-BE49-F238E27FC236}">
                      <a16:creationId xmlns:a16="http://schemas.microsoft.com/office/drawing/2014/main" id="{08C322C1-625A-B986-0312-21CD72162ED6}"/>
                    </a:ext>
                  </a:extLst>
                </p:cNvPr>
                <p:cNvCxnSpPr/>
                <p:nvPr/>
              </p:nvCxnSpPr>
              <p:spPr>
                <a:xfrm flipH="1" flipV="1">
                  <a:off x="6059170" y="385936"/>
                  <a:ext cx="2039122" cy="1993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a16="http://schemas.microsoft.com/office/drawing/2014/main" id="{8A908DFA-17C9-C8AB-72E0-C2D36566075C}"/>
                    </a:ext>
                  </a:extLst>
                </p:cNvPr>
                <p:cNvCxnSpPr/>
                <p:nvPr/>
              </p:nvCxnSpPr>
              <p:spPr>
                <a:xfrm flipH="1" flipV="1">
                  <a:off x="7757181" y="407092"/>
                  <a:ext cx="179714" cy="171079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7770F527-F5A7-489E-C466-F9EEE8803548}"/>
                    </a:ext>
                  </a:extLst>
                </p:cNvPr>
                <p:cNvCxnSpPr/>
                <p:nvPr/>
              </p:nvCxnSpPr>
              <p:spPr>
                <a:xfrm flipH="1">
                  <a:off x="6213521" y="407092"/>
                  <a:ext cx="179714" cy="171079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74" name="Group 73">
                <a:extLst>
                  <a:ext uri="{FF2B5EF4-FFF2-40B4-BE49-F238E27FC236}">
                    <a16:creationId xmlns:a16="http://schemas.microsoft.com/office/drawing/2014/main" id="{F2779022-DE99-B24F-F690-130031FCE0A8}"/>
                  </a:ext>
                </a:extLst>
              </p:cNvPr>
              <p:cNvGrpSpPr/>
              <p:nvPr/>
            </p:nvGrpSpPr>
            <p:grpSpPr>
              <a:xfrm flipH="1">
                <a:off x="10164187" y="4670176"/>
                <a:ext cx="1360188" cy="1581018"/>
                <a:chOff x="7383146" y="1745457"/>
                <a:chExt cx="1475106" cy="2121692"/>
              </a:xfrm>
            </p:grpSpPr>
            <p:sp>
              <p:nvSpPr>
                <p:cNvPr id="91" name="Oval 90">
                  <a:extLst>
                    <a:ext uri="{FF2B5EF4-FFF2-40B4-BE49-F238E27FC236}">
                      <a16:creationId xmlns:a16="http://schemas.microsoft.com/office/drawing/2014/main" id="{BBB7F4E0-1AD4-CEC3-E691-C187A9D8D74E}"/>
                    </a:ext>
                  </a:extLst>
                </p:cNvPr>
                <p:cNvSpPr/>
                <p:nvPr/>
              </p:nvSpPr>
              <p:spPr>
                <a:xfrm>
                  <a:off x="7830186" y="1745457"/>
                  <a:ext cx="190500" cy="8096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92" name="Oval 91">
                  <a:extLst>
                    <a:ext uri="{FF2B5EF4-FFF2-40B4-BE49-F238E27FC236}">
                      <a16:creationId xmlns:a16="http://schemas.microsoft.com/office/drawing/2014/main" id="{CBB50E42-817F-B114-18A2-BFEB1490B4CA}"/>
                    </a:ext>
                  </a:extLst>
                </p:cNvPr>
                <p:cNvSpPr/>
                <p:nvPr/>
              </p:nvSpPr>
              <p:spPr>
                <a:xfrm>
                  <a:off x="7830186" y="2044304"/>
                  <a:ext cx="190500" cy="809625"/>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93" name="Rectangle 92">
                  <a:extLst>
                    <a:ext uri="{FF2B5EF4-FFF2-40B4-BE49-F238E27FC236}">
                      <a16:creationId xmlns:a16="http://schemas.microsoft.com/office/drawing/2014/main" id="{1FBAB29F-3ED6-892F-5302-E3C0EF0E0BA4}"/>
                    </a:ext>
                  </a:extLst>
                </p:cNvPr>
                <p:cNvSpPr/>
                <p:nvPr/>
              </p:nvSpPr>
              <p:spPr>
                <a:xfrm>
                  <a:off x="7830186" y="2200274"/>
                  <a:ext cx="190500" cy="152400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94" name="Rectangle 93">
                  <a:extLst>
                    <a:ext uri="{FF2B5EF4-FFF2-40B4-BE49-F238E27FC236}">
                      <a16:creationId xmlns:a16="http://schemas.microsoft.com/office/drawing/2014/main" id="{30611737-6ED3-AB2B-DB8F-56D44F06E259}"/>
                    </a:ext>
                  </a:extLst>
                </p:cNvPr>
                <p:cNvSpPr/>
                <p:nvPr/>
              </p:nvSpPr>
              <p:spPr>
                <a:xfrm rot="16200000">
                  <a:off x="7853999" y="3253421"/>
                  <a:ext cx="142875" cy="1084582"/>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95" name="Oval 94">
                  <a:extLst>
                    <a:ext uri="{FF2B5EF4-FFF2-40B4-BE49-F238E27FC236}">
                      <a16:creationId xmlns:a16="http://schemas.microsoft.com/office/drawing/2014/main" id="{F28550D5-D39F-F99F-16E1-3A0C08811975}"/>
                    </a:ext>
                  </a:extLst>
                </p:cNvPr>
                <p:cNvSpPr/>
                <p:nvPr/>
              </p:nvSpPr>
              <p:spPr>
                <a:xfrm>
                  <a:off x="7854561" y="3438525"/>
                  <a:ext cx="144000" cy="144000"/>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96" name="Rectangle 95">
                  <a:extLst>
                    <a:ext uri="{FF2B5EF4-FFF2-40B4-BE49-F238E27FC236}">
                      <a16:creationId xmlns:a16="http://schemas.microsoft.com/office/drawing/2014/main" id="{2BA41CF8-B871-8C99-9951-C433021426C3}"/>
                    </a:ext>
                  </a:extLst>
                </p:cNvPr>
                <p:cNvSpPr/>
                <p:nvPr/>
              </p:nvSpPr>
              <p:spPr>
                <a:xfrm rot="16200000">
                  <a:off x="8428797" y="3098213"/>
                  <a:ext cx="45719" cy="813191"/>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grpSp>
          <p:sp>
            <p:nvSpPr>
              <p:cNvPr id="75" name="Rectangle 74">
                <a:extLst>
                  <a:ext uri="{FF2B5EF4-FFF2-40B4-BE49-F238E27FC236}">
                    <a16:creationId xmlns:a16="http://schemas.microsoft.com/office/drawing/2014/main" id="{10FCA078-41EB-0A3A-FFF6-56708330EEF3}"/>
                  </a:ext>
                </a:extLst>
              </p:cNvPr>
              <p:cNvSpPr/>
              <p:nvPr/>
            </p:nvSpPr>
            <p:spPr>
              <a:xfrm>
                <a:off x="9772017" y="6305257"/>
                <a:ext cx="2284019" cy="65742"/>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grpSp>
            <p:nvGrpSpPr>
              <p:cNvPr id="76" name="Group 75">
                <a:extLst>
                  <a:ext uri="{FF2B5EF4-FFF2-40B4-BE49-F238E27FC236}">
                    <a16:creationId xmlns:a16="http://schemas.microsoft.com/office/drawing/2014/main" id="{261F15C3-89E8-ABB1-F8C9-FF64B9BFC3B3}"/>
                  </a:ext>
                </a:extLst>
              </p:cNvPr>
              <p:cNvGrpSpPr/>
              <p:nvPr/>
            </p:nvGrpSpPr>
            <p:grpSpPr>
              <a:xfrm>
                <a:off x="9957439" y="4369320"/>
                <a:ext cx="2016000" cy="144000"/>
                <a:chOff x="9128430" y="4070951"/>
                <a:chExt cx="2016000" cy="144000"/>
              </a:xfrm>
            </p:grpSpPr>
            <p:sp>
              <p:nvSpPr>
                <p:cNvPr id="77" name="Multiplication Sign 76">
                  <a:extLst>
                    <a:ext uri="{FF2B5EF4-FFF2-40B4-BE49-F238E27FC236}">
                      <a16:creationId xmlns:a16="http://schemas.microsoft.com/office/drawing/2014/main" id="{190FAD06-BFCF-E986-D7E3-64D7A4C9BBE7}"/>
                    </a:ext>
                  </a:extLst>
                </p:cNvPr>
                <p:cNvSpPr/>
                <p:nvPr/>
              </p:nvSpPr>
              <p:spPr>
                <a:xfrm>
                  <a:off x="9128430" y="4070951"/>
                  <a:ext cx="144000" cy="144000"/>
                </a:xfrm>
                <a:prstGeom prst="mathMultiply">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8" name="Multiplication Sign 77">
                  <a:extLst>
                    <a:ext uri="{FF2B5EF4-FFF2-40B4-BE49-F238E27FC236}">
                      <a16:creationId xmlns:a16="http://schemas.microsoft.com/office/drawing/2014/main" id="{74201F9D-E56E-B823-6B24-E07AB51941BD}"/>
                    </a:ext>
                  </a:extLst>
                </p:cNvPr>
                <p:cNvSpPr/>
                <p:nvPr/>
              </p:nvSpPr>
              <p:spPr>
                <a:xfrm>
                  <a:off x="9272430" y="4070951"/>
                  <a:ext cx="144000" cy="144000"/>
                </a:xfrm>
                <a:prstGeom prst="mathMultiply">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9" name="Multiplication Sign 78">
                  <a:extLst>
                    <a:ext uri="{FF2B5EF4-FFF2-40B4-BE49-F238E27FC236}">
                      <a16:creationId xmlns:a16="http://schemas.microsoft.com/office/drawing/2014/main" id="{31D37347-0979-F371-FC49-3F79DF5B6D53}"/>
                    </a:ext>
                  </a:extLst>
                </p:cNvPr>
                <p:cNvSpPr/>
                <p:nvPr/>
              </p:nvSpPr>
              <p:spPr>
                <a:xfrm>
                  <a:off x="9416430" y="4070951"/>
                  <a:ext cx="144000" cy="144000"/>
                </a:xfrm>
                <a:prstGeom prst="mathMultiply">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0" name="Multiplication Sign 79">
                  <a:extLst>
                    <a:ext uri="{FF2B5EF4-FFF2-40B4-BE49-F238E27FC236}">
                      <a16:creationId xmlns:a16="http://schemas.microsoft.com/office/drawing/2014/main" id="{932F0384-DACA-6099-D20A-D86E2FD0BB84}"/>
                    </a:ext>
                  </a:extLst>
                </p:cNvPr>
                <p:cNvSpPr/>
                <p:nvPr/>
              </p:nvSpPr>
              <p:spPr>
                <a:xfrm>
                  <a:off x="9560430" y="4070951"/>
                  <a:ext cx="144000" cy="144000"/>
                </a:xfrm>
                <a:prstGeom prst="mathMultiply">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1" name="Multiplication Sign 80">
                  <a:extLst>
                    <a:ext uri="{FF2B5EF4-FFF2-40B4-BE49-F238E27FC236}">
                      <a16:creationId xmlns:a16="http://schemas.microsoft.com/office/drawing/2014/main" id="{3E5ACB5F-61F9-0AA6-D775-01CF6D585B21}"/>
                    </a:ext>
                  </a:extLst>
                </p:cNvPr>
                <p:cNvSpPr/>
                <p:nvPr/>
              </p:nvSpPr>
              <p:spPr>
                <a:xfrm>
                  <a:off x="9704430" y="4070951"/>
                  <a:ext cx="144000" cy="144000"/>
                </a:xfrm>
                <a:prstGeom prst="mathMultiply">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2" name="Multiplication Sign 81">
                  <a:extLst>
                    <a:ext uri="{FF2B5EF4-FFF2-40B4-BE49-F238E27FC236}">
                      <a16:creationId xmlns:a16="http://schemas.microsoft.com/office/drawing/2014/main" id="{86931732-6921-971C-7D39-85267A315022}"/>
                    </a:ext>
                  </a:extLst>
                </p:cNvPr>
                <p:cNvSpPr/>
                <p:nvPr/>
              </p:nvSpPr>
              <p:spPr>
                <a:xfrm>
                  <a:off x="9848430" y="4070951"/>
                  <a:ext cx="144000" cy="144000"/>
                </a:xfrm>
                <a:prstGeom prst="mathMultiply">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3" name="Multiplication Sign 82">
                  <a:extLst>
                    <a:ext uri="{FF2B5EF4-FFF2-40B4-BE49-F238E27FC236}">
                      <a16:creationId xmlns:a16="http://schemas.microsoft.com/office/drawing/2014/main" id="{87CA9204-8A7F-637F-4249-AD83296D20BD}"/>
                    </a:ext>
                  </a:extLst>
                </p:cNvPr>
                <p:cNvSpPr/>
                <p:nvPr/>
              </p:nvSpPr>
              <p:spPr>
                <a:xfrm>
                  <a:off x="9992430" y="4070951"/>
                  <a:ext cx="144000" cy="144000"/>
                </a:xfrm>
                <a:prstGeom prst="mathMultiply">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4" name="Multiplication Sign 83">
                  <a:extLst>
                    <a:ext uri="{FF2B5EF4-FFF2-40B4-BE49-F238E27FC236}">
                      <a16:creationId xmlns:a16="http://schemas.microsoft.com/office/drawing/2014/main" id="{18876BA6-CD7A-3615-D208-F35E20EFCCE9}"/>
                    </a:ext>
                  </a:extLst>
                </p:cNvPr>
                <p:cNvSpPr/>
                <p:nvPr/>
              </p:nvSpPr>
              <p:spPr>
                <a:xfrm>
                  <a:off x="10136430" y="4070951"/>
                  <a:ext cx="144000" cy="144000"/>
                </a:xfrm>
                <a:prstGeom prst="mathMultiply">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5" name="Multiplication Sign 84">
                  <a:extLst>
                    <a:ext uri="{FF2B5EF4-FFF2-40B4-BE49-F238E27FC236}">
                      <a16:creationId xmlns:a16="http://schemas.microsoft.com/office/drawing/2014/main" id="{8611CA64-5468-3D68-5764-42A9E379000F}"/>
                    </a:ext>
                  </a:extLst>
                </p:cNvPr>
                <p:cNvSpPr/>
                <p:nvPr/>
              </p:nvSpPr>
              <p:spPr>
                <a:xfrm>
                  <a:off x="10280430" y="4070951"/>
                  <a:ext cx="144000" cy="144000"/>
                </a:xfrm>
                <a:prstGeom prst="mathMultiply">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6" name="Multiplication Sign 85">
                  <a:extLst>
                    <a:ext uri="{FF2B5EF4-FFF2-40B4-BE49-F238E27FC236}">
                      <a16:creationId xmlns:a16="http://schemas.microsoft.com/office/drawing/2014/main" id="{F1DD2467-BF3E-5BE8-1B6E-86E192064ED3}"/>
                    </a:ext>
                  </a:extLst>
                </p:cNvPr>
                <p:cNvSpPr/>
                <p:nvPr/>
              </p:nvSpPr>
              <p:spPr>
                <a:xfrm>
                  <a:off x="10424430" y="4070951"/>
                  <a:ext cx="144000" cy="144000"/>
                </a:xfrm>
                <a:prstGeom prst="mathMultiply">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7" name="Multiplication Sign 86">
                  <a:extLst>
                    <a:ext uri="{FF2B5EF4-FFF2-40B4-BE49-F238E27FC236}">
                      <a16:creationId xmlns:a16="http://schemas.microsoft.com/office/drawing/2014/main" id="{59F99D74-C29B-FD09-19C3-EABBC98239B9}"/>
                    </a:ext>
                  </a:extLst>
                </p:cNvPr>
                <p:cNvSpPr/>
                <p:nvPr/>
              </p:nvSpPr>
              <p:spPr>
                <a:xfrm>
                  <a:off x="10568430" y="4070951"/>
                  <a:ext cx="144000" cy="144000"/>
                </a:xfrm>
                <a:prstGeom prst="mathMultiply">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8" name="Multiplication Sign 87">
                  <a:extLst>
                    <a:ext uri="{FF2B5EF4-FFF2-40B4-BE49-F238E27FC236}">
                      <a16:creationId xmlns:a16="http://schemas.microsoft.com/office/drawing/2014/main" id="{FC271450-9C95-403E-CA21-09D2CD24EC31}"/>
                    </a:ext>
                  </a:extLst>
                </p:cNvPr>
                <p:cNvSpPr/>
                <p:nvPr/>
              </p:nvSpPr>
              <p:spPr>
                <a:xfrm>
                  <a:off x="10712430" y="4070951"/>
                  <a:ext cx="144000" cy="144000"/>
                </a:xfrm>
                <a:prstGeom prst="mathMultiply">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9" name="Multiplication Sign 88">
                  <a:extLst>
                    <a:ext uri="{FF2B5EF4-FFF2-40B4-BE49-F238E27FC236}">
                      <a16:creationId xmlns:a16="http://schemas.microsoft.com/office/drawing/2014/main" id="{B67D738C-0C5E-C10B-D39A-4B555BD7F8E1}"/>
                    </a:ext>
                  </a:extLst>
                </p:cNvPr>
                <p:cNvSpPr/>
                <p:nvPr/>
              </p:nvSpPr>
              <p:spPr>
                <a:xfrm>
                  <a:off x="10856430" y="4070951"/>
                  <a:ext cx="144000" cy="144000"/>
                </a:xfrm>
                <a:prstGeom prst="mathMultiply">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0" name="Multiplication Sign 89">
                  <a:extLst>
                    <a:ext uri="{FF2B5EF4-FFF2-40B4-BE49-F238E27FC236}">
                      <a16:creationId xmlns:a16="http://schemas.microsoft.com/office/drawing/2014/main" id="{5538F30E-8C9D-7F01-D2E4-B81E17E1CD73}"/>
                    </a:ext>
                  </a:extLst>
                </p:cNvPr>
                <p:cNvSpPr/>
                <p:nvPr/>
              </p:nvSpPr>
              <p:spPr>
                <a:xfrm>
                  <a:off x="11000430" y="4070951"/>
                  <a:ext cx="144000" cy="144000"/>
                </a:xfrm>
                <a:prstGeom prst="mathMultiply">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grpSp>
          <p:nvGrpSpPr>
            <p:cNvPr id="185" name="Group 184">
              <a:extLst>
                <a:ext uri="{FF2B5EF4-FFF2-40B4-BE49-F238E27FC236}">
                  <a16:creationId xmlns:a16="http://schemas.microsoft.com/office/drawing/2014/main" id="{E500A9BC-FB8F-ADB1-402E-CCB532E268CC}"/>
                </a:ext>
                <a:ext uri="{C183D7F6-B498-43B3-948B-1728B52AA6E4}">
                  <adec:decorative xmlns:adec="http://schemas.microsoft.com/office/drawing/2017/decorative" val="1"/>
                </a:ext>
              </a:extLst>
            </p:cNvPr>
            <p:cNvGrpSpPr/>
            <p:nvPr/>
          </p:nvGrpSpPr>
          <p:grpSpPr>
            <a:xfrm rot="10800000" flipH="1">
              <a:off x="5956578" y="2145532"/>
              <a:ext cx="879651" cy="876300"/>
              <a:chOff x="3416300" y="2501900"/>
              <a:chExt cx="889000" cy="889000"/>
            </a:xfrm>
          </p:grpSpPr>
          <p:sp>
            <p:nvSpPr>
              <p:cNvPr id="186" name="Arc 185">
                <a:extLst>
                  <a:ext uri="{FF2B5EF4-FFF2-40B4-BE49-F238E27FC236}">
                    <a16:creationId xmlns:a16="http://schemas.microsoft.com/office/drawing/2014/main" id="{23645AC1-0CAA-1452-A0FA-43A1A3D12474}"/>
                  </a:ext>
                </a:extLst>
              </p:cNvPr>
              <p:cNvSpPr/>
              <p:nvPr/>
            </p:nvSpPr>
            <p:spPr>
              <a:xfrm rot="13613037">
                <a:off x="3441700" y="2527300"/>
                <a:ext cx="889000" cy="838200"/>
              </a:xfrm>
              <a:prstGeom prst="arc">
                <a:avLst>
                  <a:gd name="adj1" fmla="val 16262962"/>
                  <a:gd name="adj2" fmla="val 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GB" dirty="0"/>
              </a:p>
            </p:txBody>
          </p:sp>
          <p:cxnSp>
            <p:nvCxnSpPr>
              <p:cNvPr id="187" name="Straight Connector 186">
                <a:extLst>
                  <a:ext uri="{FF2B5EF4-FFF2-40B4-BE49-F238E27FC236}">
                    <a16:creationId xmlns:a16="http://schemas.microsoft.com/office/drawing/2014/main" id="{7B08286C-DAD5-849A-3890-073AE6A1FBE8}"/>
                  </a:ext>
                </a:extLst>
              </p:cNvPr>
              <p:cNvCxnSpPr/>
              <p:nvPr/>
            </p:nvCxnSpPr>
            <p:spPr>
              <a:xfrm>
                <a:off x="3416300" y="2514600"/>
                <a:ext cx="622300" cy="4064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8" name="Straight Connector 187">
                <a:extLst>
                  <a:ext uri="{FF2B5EF4-FFF2-40B4-BE49-F238E27FC236}">
                    <a16:creationId xmlns:a16="http://schemas.microsoft.com/office/drawing/2014/main" id="{5407941F-CB8D-BAB4-2736-F084E4731D96}"/>
                  </a:ext>
                </a:extLst>
              </p:cNvPr>
              <p:cNvCxnSpPr/>
              <p:nvPr/>
            </p:nvCxnSpPr>
            <p:spPr>
              <a:xfrm flipH="1">
                <a:off x="3416300" y="2921000"/>
                <a:ext cx="622300" cy="4064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9" name="Oval 188">
                <a:extLst>
                  <a:ext uri="{FF2B5EF4-FFF2-40B4-BE49-F238E27FC236}">
                    <a16:creationId xmlns:a16="http://schemas.microsoft.com/office/drawing/2014/main" id="{34DB41B3-77D8-4547-1EC0-3BD1493C3748}"/>
                  </a:ext>
                </a:extLst>
              </p:cNvPr>
              <p:cNvSpPr/>
              <p:nvPr/>
            </p:nvSpPr>
            <p:spPr>
              <a:xfrm>
                <a:off x="3462336" y="2756285"/>
                <a:ext cx="139700" cy="330200"/>
              </a:xfrm>
              <a:prstGeom prst="ellipse">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p>
            </p:txBody>
          </p:sp>
        </p:grpSp>
      </p:grpSp>
      <p:grpSp>
        <p:nvGrpSpPr>
          <p:cNvPr id="20" name="Group 19" descr="Thermometer.">
            <a:extLst>
              <a:ext uri="{FF2B5EF4-FFF2-40B4-BE49-F238E27FC236}">
                <a16:creationId xmlns:a16="http://schemas.microsoft.com/office/drawing/2014/main" id="{ED2A82CA-269E-FDEE-E90A-A861CB4DF9E6}"/>
              </a:ext>
            </a:extLst>
          </p:cNvPr>
          <p:cNvGrpSpPr/>
          <p:nvPr/>
        </p:nvGrpSpPr>
        <p:grpSpPr>
          <a:xfrm>
            <a:off x="5752570" y="115156"/>
            <a:ext cx="185058" cy="2733111"/>
            <a:chOff x="4646529" y="851456"/>
            <a:chExt cx="185058" cy="2733111"/>
          </a:xfrm>
        </p:grpSpPr>
        <p:sp>
          <p:nvSpPr>
            <p:cNvPr id="21" name="Oval 20">
              <a:extLst>
                <a:ext uri="{FF2B5EF4-FFF2-40B4-BE49-F238E27FC236}">
                  <a16:creationId xmlns:a16="http://schemas.microsoft.com/office/drawing/2014/main" id="{F56EF6D7-2CDE-D2CE-9A60-839C5EBB505C}"/>
                </a:ext>
              </a:extLst>
            </p:cNvPr>
            <p:cNvSpPr/>
            <p:nvPr/>
          </p:nvSpPr>
          <p:spPr>
            <a:xfrm>
              <a:off x="4646529" y="3273433"/>
              <a:ext cx="185058" cy="311134"/>
            </a:xfrm>
            <a:prstGeom prst="ellipse">
              <a:avLst/>
            </a:prstGeom>
            <a:solidFill>
              <a:srgbClr val="FF0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2" name="Group 21">
              <a:extLst>
                <a:ext uri="{FF2B5EF4-FFF2-40B4-BE49-F238E27FC236}">
                  <a16:creationId xmlns:a16="http://schemas.microsoft.com/office/drawing/2014/main" id="{BF2347B4-262E-1096-8EFD-B4919DFF03F6}"/>
                </a:ext>
              </a:extLst>
            </p:cNvPr>
            <p:cNvGrpSpPr/>
            <p:nvPr/>
          </p:nvGrpSpPr>
          <p:grpSpPr>
            <a:xfrm>
              <a:off x="4688712" y="851456"/>
              <a:ext cx="97971" cy="2499632"/>
              <a:chOff x="4688712" y="851456"/>
              <a:chExt cx="97971" cy="2499632"/>
            </a:xfrm>
          </p:grpSpPr>
          <p:sp>
            <p:nvSpPr>
              <p:cNvPr id="23" name="Rectangle: Rounded Corners 22">
                <a:extLst>
                  <a:ext uri="{FF2B5EF4-FFF2-40B4-BE49-F238E27FC236}">
                    <a16:creationId xmlns:a16="http://schemas.microsoft.com/office/drawing/2014/main" id="{28790777-BB09-1E1C-BA59-846BD4E021D9}"/>
                  </a:ext>
                </a:extLst>
              </p:cNvPr>
              <p:cNvSpPr/>
              <p:nvPr/>
            </p:nvSpPr>
            <p:spPr>
              <a:xfrm>
                <a:off x="4688712" y="851456"/>
                <a:ext cx="97971" cy="2499632"/>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4" name="Group 23">
                <a:extLst>
                  <a:ext uri="{FF2B5EF4-FFF2-40B4-BE49-F238E27FC236}">
                    <a16:creationId xmlns:a16="http://schemas.microsoft.com/office/drawing/2014/main" id="{78DD72E8-78B4-39F7-CFF1-F5B60999A67D}"/>
                  </a:ext>
                </a:extLst>
              </p:cNvPr>
              <p:cNvGrpSpPr/>
              <p:nvPr/>
            </p:nvGrpSpPr>
            <p:grpSpPr>
              <a:xfrm>
                <a:off x="4732708" y="997506"/>
                <a:ext cx="53975" cy="250031"/>
                <a:chOff x="4732708" y="997506"/>
                <a:chExt cx="53975" cy="250031"/>
              </a:xfrm>
            </p:grpSpPr>
            <p:cxnSp>
              <p:nvCxnSpPr>
                <p:cNvPr id="69" name="Straight Connector 68">
                  <a:extLst>
                    <a:ext uri="{FF2B5EF4-FFF2-40B4-BE49-F238E27FC236}">
                      <a16:creationId xmlns:a16="http://schemas.microsoft.com/office/drawing/2014/main" id="{57B67945-3F7C-1BCB-49F6-5BAFD0222C2C}"/>
                    </a:ext>
                  </a:extLst>
                </p:cNvPr>
                <p:cNvCxnSpPr>
                  <a:cxnSpLocks/>
                </p:cNvCxnSpPr>
                <p:nvPr/>
              </p:nvCxnSpPr>
              <p:spPr>
                <a:xfrm>
                  <a:off x="4732708" y="997506"/>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54D527AC-86F8-8F21-D40D-BF8A4F947EDA}"/>
                    </a:ext>
                  </a:extLst>
                </p:cNvPr>
                <p:cNvCxnSpPr>
                  <a:cxnSpLocks/>
                </p:cNvCxnSpPr>
                <p:nvPr/>
              </p:nvCxnSpPr>
              <p:spPr>
                <a:xfrm>
                  <a:off x="4732708" y="1121331"/>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AF28BD80-6FC5-5B61-4751-56F52949ECB3}"/>
                    </a:ext>
                  </a:extLst>
                </p:cNvPr>
                <p:cNvCxnSpPr>
                  <a:cxnSpLocks/>
                </p:cNvCxnSpPr>
                <p:nvPr/>
              </p:nvCxnSpPr>
              <p:spPr>
                <a:xfrm>
                  <a:off x="4732708" y="1247537"/>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5" name="Group 24">
                <a:extLst>
                  <a:ext uri="{FF2B5EF4-FFF2-40B4-BE49-F238E27FC236}">
                    <a16:creationId xmlns:a16="http://schemas.microsoft.com/office/drawing/2014/main" id="{432979CE-2E53-1B20-CF3A-8C5B68507444}"/>
                  </a:ext>
                </a:extLst>
              </p:cNvPr>
              <p:cNvGrpSpPr/>
              <p:nvPr/>
            </p:nvGrpSpPr>
            <p:grpSpPr>
              <a:xfrm>
                <a:off x="4732708" y="1245156"/>
                <a:ext cx="53975" cy="250031"/>
                <a:chOff x="4732708" y="997506"/>
                <a:chExt cx="53975" cy="250031"/>
              </a:xfrm>
            </p:grpSpPr>
            <p:cxnSp>
              <p:nvCxnSpPr>
                <p:cNvPr id="66" name="Straight Connector 65">
                  <a:extLst>
                    <a:ext uri="{FF2B5EF4-FFF2-40B4-BE49-F238E27FC236}">
                      <a16:creationId xmlns:a16="http://schemas.microsoft.com/office/drawing/2014/main" id="{762255B9-CB6D-E628-0CA7-BE99164CE716}"/>
                    </a:ext>
                  </a:extLst>
                </p:cNvPr>
                <p:cNvCxnSpPr>
                  <a:cxnSpLocks/>
                </p:cNvCxnSpPr>
                <p:nvPr/>
              </p:nvCxnSpPr>
              <p:spPr>
                <a:xfrm>
                  <a:off x="4732708" y="997506"/>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78185C75-5086-63C9-6F75-306B781CBA85}"/>
                    </a:ext>
                  </a:extLst>
                </p:cNvPr>
                <p:cNvCxnSpPr>
                  <a:cxnSpLocks/>
                </p:cNvCxnSpPr>
                <p:nvPr/>
              </p:nvCxnSpPr>
              <p:spPr>
                <a:xfrm>
                  <a:off x="4732708" y="1121331"/>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FC3A3984-D2C0-7D0C-AD3D-809931C8D0ED}"/>
                    </a:ext>
                  </a:extLst>
                </p:cNvPr>
                <p:cNvCxnSpPr>
                  <a:cxnSpLocks/>
                </p:cNvCxnSpPr>
                <p:nvPr/>
              </p:nvCxnSpPr>
              <p:spPr>
                <a:xfrm>
                  <a:off x="4732708" y="1247537"/>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6" name="Group 25">
                <a:extLst>
                  <a:ext uri="{FF2B5EF4-FFF2-40B4-BE49-F238E27FC236}">
                    <a16:creationId xmlns:a16="http://schemas.microsoft.com/office/drawing/2014/main" id="{785C2528-FCEB-92CE-902B-D9370F302119}"/>
                  </a:ext>
                </a:extLst>
              </p:cNvPr>
              <p:cNvGrpSpPr/>
              <p:nvPr/>
            </p:nvGrpSpPr>
            <p:grpSpPr>
              <a:xfrm>
                <a:off x="4732708" y="1490187"/>
                <a:ext cx="53975" cy="250031"/>
                <a:chOff x="4732708" y="997506"/>
                <a:chExt cx="53975" cy="250031"/>
              </a:xfrm>
            </p:grpSpPr>
            <p:cxnSp>
              <p:nvCxnSpPr>
                <p:cNvPr id="63" name="Straight Connector 62">
                  <a:extLst>
                    <a:ext uri="{FF2B5EF4-FFF2-40B4-BE49-F238E27FC236}">
                      <a16:creationId xmlns:a16="http://schemas.microsoft.com/office/drawing/2014/main" id="{12001F32-DCE4-452C-5030-54116EE0A6B3}"/>
                    </a:ext>
                  </a:extLst>
                </p:cNvPr>
                <p:cNvCxnSpPr>
                  <a:cxnSpLocks/>
                </p:cNvCxnSpPr>
                <p:nvPr/>
              </p:nvCxnSpPr>
              <p:spPr>
                <a:xfrm>
                  <a:off x="4732708" y="997506"/>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E1E7990B-49F3-1B9D-2F58-8CE4A1F787D1}"/>
                    </a:ext>
                  </a:extLst>
                </p:cNvPr>
                <p:cNvCxnSpPr>
                  <a:cxnSpLocks/>
                </p:cNvCxnSpPr>
                <p:nvPr/>
              </p:nvCxnSpPr>
              <p:spPr>
                <a:xfrm>
                  <a:off x="4732708" y="1121331"/>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134AC197-AC8B-F295-BC02-582FFD26C26A}"/>
                    </a:ext>
                  </a:extLst>
                </p:cNvPr>
                <p:cNvCxnSpPr>
                  <a:cxnSpLocks/>
                </p:cNvCxnSpPr>
                <p:nvPr/>
              </p:nvCxnSpPr>
              <p:spPr>
                <a:xfrm>
                  <a:off x="4732708" y="1247537"/>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 name="Group 26">
                <a:extLst>
                  <a:ext uri="{FF2B5EF4-FFF2-40B4-BE49-F238E27FC236}">
                    <a16:creationId xmlns:a16="http://schemas.microsoft.com/office/drawing/2014/main" id="{45018F47-A90D-79EF-ABB5-C5C28CF62848}"/>
                  </a:ext>
                </a:extLst>
              </p:cNvPr>
              <p:cNvGrpSpPr/>
              <p:nvPr/>
            </p:nvGrpSpPr>
            <p:grpSpPr>
              <a:xfrm>
                <a:off x="4732708" y="1742124"/>
                <a:ext cx="53975" cy="250031"/>
                <a:chOff x="4732708" y="997506"/>
                <a:chExt cx="53975" cy="250031"/>
              </a:xfrm>
            </p:grpSpPr>
            <p:cxnSp>
              <p:nvCxnSpPr>
                <p:cNvPr id="60" name="Straight Connector 59">
                  <a:extLst>
                    <a:ext uri="{FF2B5EF4-FFF2-40B4-BE49-F238E27FC236}">
                      <a16:creationId xmlns:a16="http://schemas.microsoft.com/office/drawing/2014/main" id="{FC528476-4C6B-1CEE-F5A7-4D8C21B89252}"/>
                    </a:ext>
                  </a:extLst>
                </p:cNvPr>
                <p:cNvCxnSpPr>
                  <a:cxnSpLocks/>
                </p:cNvCxnSpPr>
                <p:nvPr/>
              </p:nvCxnSpPr>
              <p:spPr>
                <a:xfrm>
                  <a:off x="4732708" y="997506"/>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05630B3E-2975-4FBE-6B11-17B51DB12A01}"/>
                    </a:ext>
                  </a:extLst>
                </p:cNvPr>
                <p:cNvCxnSpPr>
                  <a:cxnSpLocks/>
                </p:cNvCxnSpPr>
                <p:nvPr/>
              </p:nvCxnSpPr>
              <p:spPr>
                <a:xfrm>
                  <a:off x="4732708" y="1121331"/>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E2BEAC00-4C0A-4900-39F7-09151A36109E}"/>
                    </a:ext>
                  </a:extLst>
                </p:cNvPr>
                <p:cNvCxnSpPr>
                  <a:cxnSpLocks/>
                </p:cNvCxnSpPr>
                <p:nvPr/>
              </p:nvCxnSpPr>
              <p:spPr>
                <a:xfrm>
                  <a:off x="4732708" y="1247537"/>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8" name="Group 27">
                <a:extLst>
                  <a:ext uri="{FF2B5EF4-FFF2-40B4-BE49-F238E27FC236}">
                    <a16:creationId xmlns:a16="http://schemas.microsoft.com/office/drawing/2014/main" id="{D9D436BB-2367-F968-ED09-9D2CE878084F}"/>
                  </a:ext>
                </a:extLst>
              </p:cNvPr>
              <p:cNvGrpSpPr/>
              <p:nvPr/>
            </p:nvGrpSpPr>
            <p:grpSpPr>
              <a:xfrm>
                <a:off x="4732708" y="1989774"/>
                <a:ext cx="53975" cy="250031"/>
                <a:chOff x="4732708" y="997506"/>
                <a:chExt cx="53975" cy="250031"/>
              </a:xfrm>
            </p:grpSpPr>
            <p:cxnSp>
              <p:nvCxnSpPr>
                <p:cNvPr id="57" name="Straight Connector 56">
                  <a:extLst>
                    <a:ext uri="{FF2B5EF4-FFF2-40B4-BE49-F238E27FC236}">
                      <a16:creationId xmlns:a16="http://schemas.microsoft.com/office/drawing/2014/main" id="{C538AF0B-2F5C-85D2-6745-99F09C5DC1B0}"/>
                    </a:ext>
                  </a:extLst>
                </p:cNvPr>
                <p:cNvCxnSpPr>
                  <a:cxnSpLocks/>
                </p:cNvCxnSpPr>
                <p:nvPr/>
              </p:nvCxnSpPr>
              <p:spPr>
                <a:xfrm>
                  <a:off x="4732708" y="997506"/>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34514FB4-FEAE-6733-6896-35468DB1428E}"/>
                    </a:ext>
                  </a:extLst>
                </p:cNvPr>
                <p:cNvCxnSpPr>
                  <a:cxnSpLocks/>
                </p:cNvCxnSpPr>
                <p:nvPr/>
              </p:nvCxnSpPr>
              <p:spPr>
                <a:xfrm>
                  <a:off x="4732708" y="1121331"/>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9D8AD48A-4237-8089-2775-B86F97B6ADA4}"/>
                    </a:ext>
                  </a:extLst>
                </p:cNvPr>
                <p:cNvCxnSpPr>
                  <a:cxnSpLocks/>
                </p:cNvCxnSpPr>
                <p:nvPr/>
              </p:nvCxnSpPr>
              <p:spPr>
                <a:xfrm>
                  <a:off x="4732708" y="1247537"/>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 name="Group 28">
                <a:extLst>
                  <a:ext uri="{FF2B5EF4-FFF2-40B4-BE49-F238E27FC236}">
                    <a16:creationId xmlns:a16="http://schemas.microsoft.com/office/drawing/2014/main" id="{10CD5F42-6C7A-4642-7940-B50C6F5123FB}"/>
                  </a:ext>
                </a:extLst>
              </p:cNvPr>
              <p:cNvGrpSpPr/>
              <p:nvPr/>
            </p:nvGrpSpPr>
            <p:grpSpPr>
              <a:xfrm>
                <a:off x="4732708" y="2234805"/>
                <a:ext cx="53975" cy="250031"/>
                <a:chOff x="4732708" y="997506"/>
                <a:chExt cx="53975" cy="250031"/>
              </a:xfrm>
            </p:grpSpPr>
            <p:cxnSp>
              <p:nvCxnSpPr>
                <p:cNvPr id="54" name="Straight Connector 53">
                  <a:extLst>
                    <a:ext uri="{FF2B5EF4-FFF2-40B4-BE49-F238E27FC236}">
                      <a16:creationId xmlns:a16="http://schemas.microsoft.com/office/drawing/2014/main" id="{9FAC0432-7811-BE33-ECEF-EA46D4F24E5E}"/>
                    </a:ext>
                  </a:extLst>
                </p:cNvPr>
                <p:cNvCxnSpPr>
                  <a:cxnSpLocks/>
                </p:cNvCxnSpPr>
                <p:nvPr/>
              </p:nvCxnSpPr>
              <p:spPr>
                <a:xfrm>
                  <a:off x="4732708" y="997506"/>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02D0AF26-4184-E642-2DED-55ECAAF83629}"/>
                    </a:ext>
                  </a:extLst>
                </p:cNvPr>
                <p:cNvCxnSpPr>
                  <a:cxnSpLocks/>
                </p:cNvCxnSpPr>
                <p:nvPr/>
              </p:nvCxnSpPr>
              <p:spPr>
                <a:xfrm>
                  <a:off x="4732708" y="1121331"/>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2A950048-9BDB-E752-E21D-10FAF3E5EA97}"/>
                    </a:ext>
                  </a:extLst>
                </p:cNvPr>
                <p:cNvCxnSpPr>
                  <a:cxnSpLocks/>
                </p:cNvCxnSpPr>
                <p:nvPr/>
              </p:nvCxnSpPr>
              <p:spPr>
                <a:xfrm>
                  <a:off x="4732708" y="1247537"/>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0" name="Group 29">
                <a:extLst>
                  <a:ext uri="{FF2B5EF4-FFF2-40B4-BE49-F238E27FC236}">
                    <a16:creationId xmlns:a16="http://schemas.microsoft.com/office/drawing/2014/main" id="{851746C3-D8D1-0923-394B-E1EBE076908F}"/>
                  </a:ext>
                </a:extLst>
              </p:cNvPr>
              <p:cNvGrpSpPr/>
              <p:nvPr/>
            </p:nvGrpSpPr>
            <p:grpSpPr>
              <a:xfrm>
                <a:off x="4732708" y="2486026"/>
                <a:ext cx="53975" cy="250031"/>
                <a:chOff x="4732708" y="997506"/>
                <a:chExt cx="53975" cy="250031"/>
              </a:xfrm>
            </p:grpSpPr>
            <p:cxnSp>
              <p:nvCxnSpPr>
                <p:cNvPr id="43" name="Straight Connector 42">
                  <a:extLst>
                    <a:ext uri="{FF2B5EF4-FFF2-40B4-BE49-F238E27FC236}">
                      <a16:creationId xmlns:a16="http://schemas.microsoft.com/office/drawing/2014/main" id="{10D27B30-CF02-EFC1-3EE0-373EE5F2A197}"/>
                    </a:ext>
                  </a:extLst>
                </p:cNvPr>
                <p:cNvCxnSpPr>
                  <a:cxnSpLocks/>
                </p:cNvCxnSpPr>
                <p:nvPr/>
              </p:nvCxnSpPr>
              <p:spPr>
                <a:xfrm>
                  <a:off x="4732708" y="997506"/>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FEDCB9C6-7E6E-8502-E5F7-7A8EA4B64624}"/>
                    </a:ext>
                  </a:extLst>
                </p:cNvPr>
                <p:cNvCxnSpPr>
                  <a:cxnSpLocks/>
                </p:cNvCxnSpPr>
                <p:nvPr/>
              </p:nvCxnSpPr>
              <p:spPr>
                <a:xfrm>
                  <a:off x="4732708" y="1121331"/>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B5F0509D-51C1-D2E7-25D9-0270C90F2070}"/>
                    </a:ext>
                  </a:extLst>
                </p:cNvPr>
                <p:cNvCxnSpPr>
                  <a:cxnSpLocks/>
                </p:cNvCxnSpPr>
                <p:nvPr/>
              </p:nvCxnSpPr>
              <p:spPr>
                <a:xfrm>
                  <a:off x="4732708" y="1247537"/>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1" name="Group 30">
                <a:extLst>
                  <a:ext uri="{FF2B5EF4-FFF2-40B4-BE49-F238E27FC236}">
                    <a16:creationId xmlns:a16="http://schemas.microsoft.com/office/drawing/2014/main" id="{C06D4093-F8B7-04CD-9CE1-72C16D372654}"/>
                  </a:ext>
                </a:extLst>
              </p:cNvPr>
              <p:cNvGrpSpPr/>
              <p:nvPr/>
            </p:nvGrpSpPr>
            <p:grpSpPr>
              <a:xfrm>
                <a:off x="4732708" y="2733676"/>
                <a:ext cx="53975" cy="250031"/>
                <a:chOff x="4732708" y="997506"/>
                <a:chExt cx="53975" cy="250031"/>
              </a:xfrm>
            </p:grpSpPr>
            <p:cxnSp>
              <p:nvCxnSpPr>
                <p:cNvPr id="36" name="Straight Connector 35">
                  <a:extLst>
                    <a:ext uri="{FF2B5EF4-FFF2-40B4-BE49-F238E27FC236}">
                      <a16:creationId xmlns:a16="http://schemas.microsoft.com/office/drawing/2014/main" id="{3DA3A2FB-2E80-4693-0C2B-4364613EBDC7}"/>
                    </a:ext>
                  </a:extLst>
                </p:cNvPr>
                <p:cNvCxnSpPr>
                  <a:cxnSpLocks/>
                </p:cNvCxnSpPr>
                <p:nvPr/>
              </p:nvCxnSpPr>
              <p:spPr>
                <a:xfrm>
                  <a:off x="4732708" y="997506"/>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F515597A-16E4-5B54-0E2E-0DB6FDA31733}"/>
                    </a:ext>
                  </a:extLst>
                </p:cNvPr>
                <p:cNvCxnSpPr>
                  <a:cxnSpLocks/>
                </p:cNvCxnSpPr>
                <p:nvPr/>
              </p:nvCxnSpPr>
              <p:spPr>
                <a:xfrm>
                  <a:off x="4732708" y="1121331"/>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6CB973E9-05DB-B48F-5C3E-D94E5DE5D2E1}"/>
                    </a:ext>
                  </a:extLst>
                </p:cNvPr>
                <p:cNvCxnSpPr>
                  <a:cxnSpLocks/>
                </p:cNvCxnSpPr>
                <p:nvPr/>
              </p:nvCxnSpPr>
              <p:spPr>
                <a:xfrm>
                  <a:off x="4732708" y="1247537"/>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2" name="Group 31">
                <a:extLst>
                  <a:ext uri="{FF2B5EF4-FFF2-40B4-BE49-F238E27FC236}">
                    <a16:creationId xmlns:a16="http://schemas.microsoft.com/office/drawing/2014/main" id="{6D867D92-77DC-5479-447B-1A419C38AFD0}"/>
                  </a:ext>
                </a:extLst>
              </p:cNvPr>
              <p:cNvGrpSpPr/>
              <p:nvPr/>
            </p:nvGrpSpPr>
            <p:grpSpPr>
              <a:xfrm>
                <a:off x="4732708" y="2978707"/>
                <a:ext cx="53975" cy="250031"/>
                <a:chOff x="4732708" y="997506"/>
                <a:chExt cx="53975" cy="250031"/>
              </a:xfrm>
            </p:grpSpPr>
            <p:cxnSp>
              <p:nvCxnSpPr>
                <p:cNvPr id="33" name="Straight Connector 32">
                  <a:extLst>
                    <a:ext uri="{FF2B5EF4-FFF2-40B4-BE49-F238E27FC236}">
                      <a16:creationId xmlns:a16="http://schemas.microsoft.com/office/drawing/2014/main" id="{4F9F85B6-844E-CE89-8474-1689A85314EA}"/>
                    </a:ext>
                  </a:extLst>
                </p:cNvPr>
                <p:cNvCxnSpPr>
                  <a:cxnSpLocks/>
                </p:cNvCxnSpPr>
                <p:nvPr/>
              </p:nvCxnSpPr>
              <p:spPr>
                <a:xfrm>
                  <a:off x="4732708" y="997506"/>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7D99279A-3F46-1161-A61B-409458FD846F}"/>
                    </a:ext>
                  </a:extLst>
                </p:cNvPr>
                <p:cNvCxnSpPr>
                  <a:cxnSpLocks/>
                </p:cNvCxnSpPr>
                <p:nvPr/>
              </p:nvCxnSpPr>
              <p:spPr>
                <a:xfrm>
                  <a:off x="4732708" y="1121331"/>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1F1CE51C-9BAD-375B-CE57-4832F2D08513}"/>
                    </a:ext>
                  </a:extLst>
                </p:cNvPr>
                <p:cNvCxnSpPr>
                  <a:cxnSpLocks/>
                </p:cNvCxnSpPr>
                <p:nvPr/>
              </p:nvCxnSpPr>
              <p:spPr>
                <a:xfrm>
                  <a:off x="4732708" y="1247537"/>
                  <a:ext cx="539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grpSp>
      <p:sp>
        <p:nvSpPr>
          <p:cNvPr id="3" name="Title 2">
            <a:extLst>
              <a:ext uri="{FF2B5EF4-FFF2-40B4-BE49-F238E27FC236}">
                <a16:creationId xmlns:a16="http://schemas.microsoft.com/office/drawing/2014/main" id="{1C5DBAAD-3114-523A-FC8C-C5EEBAAD16A9}"/>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GB" dirty="0"/>
              <a:t>Integrated instructions</a:t>
            </a:r>
          </a:p>
        </p:txBody>
      </p:sp>
    </p:spTree>
    <p:extLst>
      <p:ext uri="{BB962C8B-B14F-4D97-AF65-F5344CB8AC3E}">
        <p14:creationId xmlns:p14="http://schemas.microsoft.com/office/powerpoint/2010/main" val="13553557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4">
            <a:extLst>
              <a:ext uri="{FF2B5EF4-FFF2-40B4-BE49-F238E27FC236}">
                <a16:creationId xmlns:a16="http://schemas.microsoft.com/office/drawing/2014/main" id="{2E093A2D-15A5-E94E-A20D-54B5573ADCF0}"/>
              </a:ext>
            </a:extLst>
          </p:cNvPr>
          <p:cNvGraphicFramePr>
            <a:graphicFrameLocks noGrp="1"/>
          </p:cNvGraphicFramePr>
          <p:nvPr>
            <p:extLst>
              <p:ext uri="{D42A27DB-BD31-4B8C-83A1-F6EECF244321}">
                <p14:modId xmlns:p14="http://schemas.microsoft.com/office/powerpoint/2010/main" val="2315981526"/>
              </p:ext>
            </p:extLst>
          </p:nvPr>
        </p:nvGraphicFramePr>
        <p:xfrm>
          <a:off x="540000" y="1338291"/>
          <a:ext cx="9830127" cy="3888000"/>
        </p:xfrm>
        <a:graphic>
          <a:graphicData uri="http://schemas.openxmlformats.org/drawingml/2006/table">
            <a:tbl>
              <a:tblPr firstRow="1" bandRow="1">
                <a:tableStyleId>{5C22544A-7EE6-4342-B048-85BDC9FD1C3A}</a:tableStyleId>
              </a:tblPr>
              <a:tblGrid>
                <a:gridCol w="2016000">
                  <a:extLst>
                    <a:ext uri="{9D8B030D-6E8A-4147-A177-3AD203B41FA5}">
                      <a16:colId xmlns:a16="http://schemas.microsoft.com/office/drawing/2014/main" val="3287607563"/>
                    </a:ext>
                  </a:extLst>
                </a:gridCol>
                <a:gridCol w="2016000">
                  <a:extLst>
                    <a:ext uri="{9D8B030D-6E8A-4147-A177-3AD203B41FA5}">
                      <a16:colId xmlns:a16="http://schemas.microsoft.com/office/drawing/2014/main" val="232293668"/>
                    </a:ext>
                  </a:extLst>
                </a:gridCol>
                <a:gridCol w="5798127">
                  <a:extLst>
                    <a:ext uri="{9D8B030D-6E8A-4147-A177-3AD203B41FA5}">
                      <a16:colId xmlns:a16="http://schemas.microsoft.com/office/drawing/2014/main" val="2397117002"/>
                    </a:ext>
                  </a:extLst>
                </a:gridCol>
              </a:tblGrid>
              <a:tr h="432000">
                <a:tc>
                  <a:txBody>
                    <a:bodyPr/>
                    <a:lstStyle/>
                    <a:p>
                      <a:pPr algn="ctr"/>
                      <a:r>
                        <a:rPr lang="en-US" sz="1500" b="1" i="0" dirty="0">
                          <a:latin typeface="Century Gothic" panose="020B0502020202020204" pitchFamily="34" charset="0"/>
                        </a:rPr>
                        <a:t>Time</a:t>
                      </a:r>
                      <a:r>
                        <a:rPr lang="en-US" sz="1500" b="1" i="0" baseline="0" dirty="0">
                          <a:latin typeface="Century Gothic" panose="020B0502020202020204" pitchFamily="34" charset="0"/>
                        </a:rPr>
                        <a:t> (minutes)</a:t>
                      </a:r>
                      <a:endParaRPr lang="en-US" sz="1500" b="1" i="0" dirty="0">
                        <a:latin typeface="Century Gothic" panose="020B0502020202020204" pitchFamily="34" charset="0"/>
                      </a:endParaRPr>
                    </a:p>
                  </a:txBody>
                  <a:tcPr marL="72000" marR="72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006F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b="1" i="0" dirty="0">
                          <a:latin typeface="Century Gothic" panose="020B0502020202020204" pitchFamily="34" charset="0"/>
                        </a:rPr>
                        <a:t>Temperature (</a:t>
                      </a:r>
                      <a:r>
                        <a:rPr lang="en-US" sz="1500" b="1" i="0" baseline="0" dirty="0">
                          <a:latin typeface="Century Gothic" panose="020B0502020202020204" pitchFamily="34" charset="0"/>
                        </a:rPr>
                        <a:t>°</a:t>
                      </a:r>
                      <a:r>
                        <a:rPr lang="en-US" sz="1500" b="1" i="0" dirty="0">
                          <a:latin typeface="Century Gothic" panose="020B0502020202020204" pitchFamily="34" charset="0"/>
                        </a:rPr>
                        <a:t>C)</a:t>
                      </a:r>
                    </a:p>
                  </a:txBody>
                  <a:tcPr marL="72000" marR="72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006F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b="1" i="0" dirty="0">
                          <a:latin typeface="Century Gothic" panose="020B0502020202020204" pitchFamily="34" charset="0"/>
                        </a:rPr>
                        <a:t>Observations</a:t>
                      </a:r>
                    </a:p>
                  </a:txBody>
                  <a:tcPr marL="72000" marR="72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006F62"/>
                    </a:solidFill>
                  </a:tcPr>
                </a:tc>
                <a:extLst>
                  <a:ext uri="{0D108BD9-81ED-4DB2-BD59-A6C34878D82A}">
                    <a16:rowId xmlns:a16="http://schemas.microsoft.com/office/drawing/2014/main" val="1202464764"/>
                  </a:ext>
                </a:extLst>
              </a:tr>
              <a:tr h="432000">
                <a:tc>
                  <a:txBody>
                    <a:bodyPr/>
                    <a:lstStyle/>
                    <a:p>
                      <a:pPr>
                        <a:lnSpc>
                          <a:spcPct val="100000"/>
                        </a:lnSpc>
                      </a:pPr>
                      <a:endParaRPr lang="en-US" sz="1500" b="0" i="0" dirty="0">
                        <a:latin typeface="Century Gothic" panose="020B0502020202020204" pitchFamily="34" charset="0"/>
                      </a:endParaRPr>
                    </a:p>
                  </a:txBody>
                  <a:tcPr marL="72000" marR="72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E6F1EF"/>
                    </a:solidFill>
                  </a:tcPr>
                </a:tc>
                <a:tc>
                  <a:txBody>
                    <a:bodyPr/>
                    <a:lstStyle/>
                    <a:p>
                      <a:endParaRPr lang="en-GB" dirty="0"/>
                    </a:p>
                  </a:txBody>
                  <a:tcPr marL="72000" marR="72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E6F1EF"/>
                    </a:solidFill>
                  </a:tcPr>
                </a:tc>
                <a:tc>
                  <a:txBody>
                    <a:bodyPr/>
                    <a:lstStyle/>
                    <a:p>
                      <a:endParaRPr lang="en-GB" dirty="0"/>
                    </a:p>
                  </a:txBody>
                  <a:tcPr marL="72000" marR="72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E6F1EF"/>
                    </a:solidFill>
                  </a:tcPr>
                </a:tc>
                <a:extLst>
                  <a:ext uri="{0D108BD9-81ED-4DB2-BD59-A6C34878D82A}">
                    <a16:rowId xmlns:a16="http://schemas.microsoft.com/office/drawing/2014/main" val="2824927119"/>
                  </a:ext>
                </a:extLst>
              </a:tr>
              <a:tr h="432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500" b="0" i="0" dirty="0">
                        <a:latin typeface="Century Gothic" panose="020B0502020202020204" pitchFamily="34" charset="0"/>
                      </a:endParaRPr>
                    </a:p>
                  </a:txBody>
                  <a:tcPr marL="72000" marR="72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E6F1EF"/>
                    </a:solidFill>
                  </a:tcPr>
                </a:tc>
                <a:tc>
                  <a:txBody>
                    <a:bodyPr/>
                    <a:lstStyle/>
                    <a:p>
                      <a:endParaRPr lang="en-GB"/>
                    </a:p>
                  </a:txBody>
                  <a:tcPr marL="72000" marR="72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E6F1EF"/>
                    </a:solidFill>
                  </a:tcPr>
                </a:tc>
                <a:tc>
                  <a:txBody>
                    <a:bodyPr/>
                    <a:lstStyle/>
                    <a:p>
                      <a:endParaRPr lang="en-GB"/>
                    </a:p>
                  </a:txBody>
                  <a:tcPr marL="72000" marR="72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E6F1EF"/>
                    </a:solidFill>
                  </a:tcPr>
                </a:tc>
                <a:extLst>
                  <a:ext uri="{0D108BD9-81ED-4DB2-BD59-A6C34878D82A}">
                    <a16:rowId xmlns:a16="http://schemas.microsoft.com/office/drawing/2014/main" val="1174088422"/>
                  </a:ext>
                </a:extLst>
              </a:tr>
              <a:tr h="432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500" b="0" i="0" dirty="0">
                        <a:latin typeface="Century Gothic" panose="020B0502020202020204" pitchFamily="34" charset="0"/>
                      </a:endParaRPr>
                    </a:p>
                  </a:txBody>
                  <a:tcPr marL="72000" marR="72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E6F1EF"/>
                    </a:solidFill>
                  </a:tcPr>
                </a:tc>
                <a:tc>
                  <a:txBody>
                    <a:bodyPr/>
                    <a:lstStyle/>
                    <a:p>
                      <a:endParaRPr lang="en-GB"/>
                    </a:p>
                  </a:txBody>
                  <a:tcPr marL="72000" marR="72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E6F1EF"/>
                    </a:solidFill>
                  </a:tcPr>
                </a:tc>
                <a:tc>
                  <a:txBody>
                    <a:bodyPr/>
                    <a:lstStyle/>
                    <a:p>
                      <a:endParaRPr lang="en-GB"/>
                    </a:p>
                  </a:txBody>
                  <a:tcPr marL="72000" marR="72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E6F1EF"/>
                    </a:solidFill>
                  </a:tcPr>
                </a:tc>
                <a:extLst>
                  <a:ext uri="{0D108BD9-81ED-4DB2-BD59-A6C34878D82A}">
                    <a16:rowId xmlns:a16="http://schemas.microsoft.com/office/drawing/2014/main" val="4253212424"/>
                  </a:ext>
                </a:extLst>
              </a:tr>
              <a:tr h="432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500" b="0" i="0" dirty="0">
                        <a:latin typeface="Century Gothic" panose="020B0502020202020204" pitchFamily="34" charset="0"/>
                      </a:endParaRPr>
                    </a:p>
                  </a:txBody>
                  <a:tcPr marL="72000" marR="72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E6F1EF"/>
                    </a:solidFill>
                  </a:tcPr>
                </a:tc>
                <a:tc>
                  <a:txBody>
                    <a:bodyPr/>
                    <a:lstStyle/>
                    <a:p>
                      <a:endParaRPr lang="en-GB" dirty="0"/>
                    </a:p>
                  </a:txBody>
                  <a:tcPr marL="72000" marR="72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E6F1EF"/>
                    </a:solidFill>
                  </a:tcPr>
                </a:tc>
                <a:tc>
                  <a:txBody>
                    <a:bodyPr/>
                    <a:lstStyle/>
                    <a:p>
                      <a:endParaRPr lang="en-GB" dirty="0"/>
                    </a:p>
                  </a:txBody>
                  <a:tcPr marL="72000" marR="72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E6F1EF"/>
                    </a:solidFill>
                  </a:tcPr>
                </a:tc>
                <a:extLst>
                  <a:ext uri="{0D108BD9-81ED-4DB2-BD59-A6C34878D82A}">
                    <a16:rowId xmlns:a16="http://schemas.microsoft.com/office/drawing/2014/main" val="1439372766"/>
                  </a:ext>
                </a:extLst>
              </a:tr>
              <a:tr h="432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500" b="0" i="0" dirty="0">
                        <a:latin typeface="Century Gothic" panose="020B0502020202020204" pitchFamily="34" charset="0"/>
                      </a:endParaRPr>
                    </a:p>
                  </a:txBody>
                  <a:tcPr marL="72000" marR="72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E6F1EF"/>
                    </a:solidFill>
                  </a:tcPr>
                </a:tc>
                <a:tc>
                  <a:txBody>
                    <a:bodyPr/>
                    <a:lstStyle/>
                    <a:p>
                      <a:endParaRPr lang="en-GB" dirty="0"/>
                    </a:p>
                  </a:txBody>
                  <a:tcPr marL="72000" marR="72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E6F1EF"/>
                    </a:solidFill>
                  </a:tcPr>
                </a:tc>
                <a:tc>
                  <a:txBody>
                    <a:bodyPr/>
                    <a:lstStyle/>
                    <a:p>
                      <a:endParaRPr lang="en-GB" dirty="0"/>
                    </a:p>
                  </a:txBody>
                  <a:tcPr marL="72000" marR="72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E6F1EF"/>
                    </a:solidFill>
                  </a:tcPr>
                </a:tc>
                <a:extLst>
                  <a:ext uri="{0D108BD9-81ED-4DB2-BD59-A6C34878D82A}">
                    <a16:rowId xmlns:a16="http://schemas.microsoft.com/office/drawing/2014/main" val="10005"/>
                  </a:ext>
                </a:extLst>
              </a:tr>
              <a:tr h="432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500" b="0" i="0" dirty="0">
                        <a:latin typeface="Century Gothic" panose="020B0502020202020204" pitchFamily="34" charset="0"/>
                      </a:endParaRPr>
                    </a:p>
                  </a:txBody>
                  <a:tcPr marL="72000" marR="72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E6F1EF"/>
                    </a:solidFill>
                  </a:tcPr>
                </a:tc>
                <a:tc>
                  <a:txBody>
                    <a:bodyPr/>
                    <a:lstStyle/>
                    <a:p>
                      <a:endParaRPr lang="en-GB" dirty="0"/>
                    </a:p>
                  </a:txBody>
                  <a:tcPr marL="72000" marR="72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E6F1EF"/>
                    </a:solidFill>
                  </a:tcPr>
                </a:tc>
                <a:tc>
                  <a:txBody>
                    <a:bodyPr/>
                    <a:lstStyle/>
                    <a:p>
                      <a:endParaRPr lang="en-GB" dirty="0"/>
                    </a:p>
                  </a:txBody>
                  <a:tcPr marL="72000" marR="72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E6F1EF"/>
                    </a:solidFill>
                  </a:tcPr>
                </a:tc>
                <a:extLst>
                  <a:ext uri="{0D108BD9-81ED-4DB2-BD59-A6C34878D82A}">
                    <a16:rowId xmlns:a16="http://schemas.microsoft.com/office/drawing/2014/main" val="10006"/>
                  </a:ext>
                </a:extLst>
              </a:tr>
              <a:tr h="432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500" b="0" i="0" dirty="0">
                        <a:latin typeface="Century Gothic" panose="020B0502020202020204" pitchFamily="34" charset="0"/>
                      </a:endParaRPr>
                    </a:p>
                  </a:txBody>
                  <a:tcPr marL="72000" marR="72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E6F1EF"/>
                    </a:solidFill>
                  </a:tcPr>
                </a:tc>
                <a:tc>
                  <a:txBody>
                    <a:bodyPr/>
                    <a:lstStyle/>
                    <a:p>
                      <a:endParaRPr lang="en-GB" dirty="0"/>
                    </a:p>
                  </a:txBody>
                  <a:tcPr marL="72000" marR="72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E6F1EF"/>
                    </a:solidFill>
                  </a:tcPr>
                </a:tc>
                <a:tc>
                  <a:txBody>
                    <a:bodyPr/>
                    <a:lstStyle/>
                    <a:p>
                      <a:endParaRPr lang="en-GB" dirty="0"/>
                    </a:p>
                  </a:txBody>
                  <a:tcPr marL="72000" marR="72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E6F1EF"/>
                    </a:solidFill>
                  </a:tcPr>
                </a:tc>
                <a:extLst>
                  <a:ext uri="{0D108BD9-81ED-4DB2-BD59-A6C34878D82A}">
                    <a16:rowId xmlns:a16="http://schemas.microsoft.com/office/drawing/2014/main" val="10007"/>
                  </a:ext>
                </a:extLst>
              </a:tr>
              <a:tr h="432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500" b="0" i="0" dirty="0">
                        <a:latin typeface="Century Gothic" panose="020B0502020202020204" pitchFamily="34" charset="0"/>
                      </a:endParaRPr>
                    </a:p>
                  </a:txBody>
                  <a:tcPr marL="72000" marR="72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E6F1EF"/>
                    </a:solidFill>
                  </a:tcPr>
                </a:tc>
                <a:tc>
                  <a:txBody>
                    <a:bodyPr/>
                    <a:lstStyle/>
                    <a:p>
                      <a:endParaRPr lang="en-GB" dirty="0"/>
                    </a:p>
                  </a:txBody>
                  <a:tcPr marL="72000" marR="72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E6F1EF"/>
                    </a:solidFill>
                  </a:tcPr>
                </a:tc>
                <a:tc>
                  <a:txBody>
                    <a:bodyPr/>
                    <a:lstStyle/>
                    <a:p>
                      <a:endParaRPr lang="en-GB" dirty="0"/>
                    </a:p>
                  </a:txBody>
                  <a:tcPr marL="72000" marR="72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E6F1EF"/>
                    </a:solidFill>
                  </a:tcPr>
                </a:tc>
                <a:extLst>
                  <a:ext uri="{0D108BD9-81ED-4DB2-BD59-A6C34878D82A}">
                    <a16:rowId xmlns:a16="http://schemas.microsoft.com/office/drawing/2014/main" val="10008"/>
                  </a:ext>
                </a:extLst>
              </a:tr>
            </a:tbl>
          </a:graphicData>
        </a:graphic>
      </p:graphicFrame>
      <p:sp>
        <p:nvSpPr>
          <p:cNvPr id="5" name="Title 1">
            <a:extLst>
              <a:ext uri="{FF2B5EF4-FFF2-40B4-BE49-F238E27FC236}">
                <a16:creationId xmlns:a16="http://schemas.microsoft.com/office/drawing/2014/main" id="{40335829-57ED-B34D-851D-AF966B65F047}"/>
              </a:ext>
            </a:extLst>
          </p:cNvPr>
          <p:cNvSpPr txBox="1">
            <a:spLocks/>
          </p:cNvSpPr>
          <p:nvPr/>
        </p:nvSpPr>
        <p:spPr>
          <a:xfrm rot="5400000">
            <a:off x="9717000" y="2205000"/>
            <a:ext cx="4140000" cy="810000"/>
          </a:xfrm>
          <a:prstGeom prst="rect">
            <a:avLst/>
          </a:prstGeom>
        </p:spPr>
        <p:txBody>
          <a:bodyPr vert="horz" lIns="0" tIns="0" rIns="0" bIns="0" rtlCol="0" anchor="ctr" anchorCtr="0">
            <a:noAutofit/>
          </a:bodyPr>
          <a:lstStyle>
            <a:lvl1pPr algn="l" defTabSz="914400" rtl="0" eaLnBrk="1" latinLnBrk="0" hangingPunct="1">
              <a:lnSpc>
                <a:spcPct val="90000"/>
              </a:lnSpc>
              <a:spcBef>
                <a:spcPct val="0"/>
              </a:spcBef>
              <a:buNone/>
              <a:defRPr sz="3400" b="1" i="0" kern="1200">
                <a:solidFill>
                  <a:srgbClr val="006F62"/>
                </a:solidFill>
                <a:latin typeface="Century Gothic" panose="020B0502020202020204" pitchFamily="34" charset="0"/>
                <a:ea typeface="+mj-ea"/>
                <a:cs typeface="+mj-cs"/>
              </a:defRPr>
            </a:lvl1pPr>
          </a:lstStyle>
          <a:p>
            <a:r>
              <a:rPr lang="en-GB" sz="2200" dirty="0">
                <a:solidFill>
                  <a:schemeClr val="bg1"/>
                </a:solidFill>
              </a:rPr>
              <a:t>Results</a:t>
            </a:r>
            <a:endParaRPr lang="en-US" sz="2200" dirty="0">
              <a:solidFill>
                <a:schemeClr val="bg1"/>
              </a:solidFill>
            </a:endParaRPr>
          </a:p>
        </p:txBody>
      </p:sp>
      <p:sp>
        <p:nvSpPr>
          <p:cNvPr id="6" name="Title 1">
            <a:extLst>
              <a:ext uri="{FF2B5EF4-FFF2-40B4-BE49-F238E27FC236}">
                <a16:creationId xmlns:a16="http://schemas.microsoft.com/office/drawing/2014/main" id="{DE747243-26CC-AB48-86F7-D5536334B21F}"/>
              </a:ext>
            </a:extLst>
          </p:cNvPr>
          <p:cNvSpPr>
            <a:spLocks noGrp="1"/>
          </p:cNvSpPr>
          <p:nvPr>
            <p:ph type="title"/>
          </p:nvPr>
        </p:nvSpPr>
        <p:spPr>
          <a:xfrm>
            <a:off x="540000" y="540000"/>
            <a:ext cx="10080000" cy="440661"/>
          </a:xfrm>
        </p:spPr>
        <p:txBody>
          <a:bodyPr/>
          <a:lstStyle/>
          <a:p>
            <a:r>
              <a:rPr lang="en-US" dirty="0"/>
              <a:t>Results table</a:t>
            </a:r>
          </a:p>
        </p:txBody>
      </p:sp>
    </p:spTree>
    <p:extLst>
      <p:ext uri="{BB962C8B-B14F-4D97-AF65-F5344CB8AC3E}">
        <p14:creationId xmlns:p14="http://schemas.microsoft.com/office/powerpoint/2010/main" val="259290525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45D359969893149933A4D4A74E189F8" ma:contentTypeVersion="13" ma:contentTypeDescription="Create a new document." ma:contentTypeScope="" ma:versionID="1e359e7040c60661ae7072c482267ad9">
  <xsd:schema xmlns:xsd="http://www.w3.org/2001/XMLSchema" xmlns:xs="http://www.w3.org/2001/XMLSchema" xmlns:p="http://schemas.microsoft.com/office/2006/metadata/properties" xmlns:ns2="5c7d88b2-bc5d-47d8-b067-5f30c82b40fb" xmlns:ns3="9e3c562f-56b0-4bc9-96c8-d04b09868558" targetNamespace="http://schemas.microsoft.com/office/2006/metadata/properties" ma:root="true" ma:fieldsID="9332d97d0f911b960840dd6ec88f9031" ns2:_="" ns3:_="">
    <xsd:import namespace="5c7d88b2-bc5d-47d8-b067-5f30c82b40fb"/>
    <xsd:import namespace="9e3c562f-56b0-4bc9-96c8-d04b09868558"/>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Editorialstag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7d88b2-bc5d-47d8-b067-5f30c82b40f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acd698d5-2c6c-40f3-87af-cb5c6c865f62"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Editorialstage" ma:index="20" nillable="true" ma:displayName="Editorial stage" ma:format="Dropdown" ma:internalName="Editorialstage">
      <xsd:simpleType>
        <xsd:restriction base="dms:Choice">
          <xsd:enumeration value="Published"/>
          <xsd:enumeration value="Ready for editor check"/>
          <xsd:enumeration value="QA review received"/>
          <xsd:enumeration value="Received from author"/>
          <xsd:enumeration value="Ready for QA"/>
        </xsd:restriction>
      </xsd:simpleType>
    </xsd:element>
  </xsd:schema>
  <xsd:schema xmlns:xsd="http://www.w3.org/2001/XMLSchema" xmlns:xs="http://www.w3.org/2001/XMLSchema" xmlns:dms="http://schemas.microsoft.com/office/2006/documentManagement/types" xmlns:pc="http://schemas.microsoft.com/office/infopath/2007/PartnerControls" targetNamespace="9e3c562f-56b0-4bc9-96c8-d04b09868558"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dc6a42d3-65da-48b4-a118-af479a0fa813}" ma:internalName="TaxCatchAll" ma:showField="CatchAllData" ma:web="9e3c562f-56b0-4bc9-96c8-d04b0986855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Editorialstage xmlns="5c7d88b2-bc5d-47d8-b067-5f30c82b40fb" xsi:nil="true"/>
    <lcf76f155ced4ddcb4097134ff3c332f xmlns="5c7d88b2-bc5d-47d8-b067-5f30c82b40fb">
      <Terms xmlns="http://schemas.microsoft.com/office/infopath/2007/PartnerControls"/>
    </lcf76f155ced4ddcb4097134ff3c332f>
    <TaxCatchAll xmlns="9e3c562f-56b0-4bc9-96c8-d04b09868558" xsi:nil="true"/>
  </documentManagement>
</p:properties>
</file>

<file path=customXml/itemProps1.xml><?xml version="1.0" encoding="utf-8"?>
<ds:datastoreItem xmlns:ds="http://schemas.openxmlformats.org/officeDocument/2006/customXml" ds:itemID="{A88AB637-E17A-437D-AFB4-867D5D8CE23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c7d88b2-bc5d-47d8-b067-5f30c82b40fb"/>
    <ds:schemaRef ds:uri="9e3c562f-56b0-4bc9-96c8-d04b0986855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1578A15-870B-48BF-B857-021AAB1E0761}">
  <ds:schemaRefs>
    <ds:schemaRef ds:uri="http://schemas.microsoft.com/sharepoint/v3/contenttype/forms"/>
  </ds:schemaRefs>
</ds:datastoreItem>
</file>

<file path=customXml/itemProps3.xml><?xml version="1.0" encoding="utf-8"?>
<ds:datastoreItem xmlns:ds="http://schemas.openxmlformats.org/officeDocument/2006/customXml" ds:itemID="{7E97F7ED-AE29-4F70-95B4-B1DF7191A97D}">
  <ds:schemaRefs>
    <ds:schemaRef ds:uri="http://schemas.microsoft.com/office/2006/documentManagement/types"/>
    <ds:schemaRef ds:uri="http://www.w3.org/XML/1998/namespace"/>
    <ds:schemaRef ds:uri="http://purl.org/dc/dcmitype/"/>
    <ds:schemaRef ds:uri="http://purl.org/dc/elements/1.1/"/>
    <ds:schemaRef ds:uri="http://schemas.microsoft.com/office/2006/metadata/properties"/>
    <ds:schemaRef ds:uri="http://schemas.microsoft.com/office/infopath/2007/PartnerControls"/>
    <ds:schemaRef ds:uri="5c7d88b2-bc5d-47d8-b067-5f30c82b40fb"/>
    <ds:schemaRef ds:uri="9e3c562f-56b0-4bc9-96c8-d04b09868558"/>
    <ds:schemaRef ds:uri="http://schemas.openxmlformats.org/package/2006/metadata/core-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otalTime>2102</TotalTime>
  <Words>832</Words>
  <Application>Microsoft Office PowerPoint</Application>
  <PresentationFormat>Widescreen</PresentationFormat>
  <Paragraphs>133</Paragraphs>
  <Slides>11</Slides>
  <Notes>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vt:i4>
      </vt:variant>
    </vt:vector>
  </HeadingPairs>
  <TitlesOfParts>
    <vt:vector size="18" baseType="lpstr">
      <vt:lpstr>Arial</vt:lpstr>
      <vt:lpstr>Calibri</vt:lpstr>
      <vt:lpstr>Calibri Light</vt:lpstr>
      <vt:lpstr>Century Gothic</vt:lpstr>
      <vt:lpstr>Wingdings</vt:lpstr>
      <vt:lpstr>Wingdings 2</vt:lpstr>
      <vt:lpstr>Office Theme</vt:lpstr>
      <vt:lpstr>11–14 years</vt:lpstr>
      <vt:lpstr>The problem</vt:lpstr>
      <vt:lpstr>Learning objectives</vt:lpstr>
      <vt:lpstr>Revisiting changes of state</vt:lpstr>
      <vt:lpstr>Revisiting changes of state: answers</vt:lpstr>
      <vt:lpstr>Method</vt:lpstr>
      <vt:lpstr>❹ Record temperature every minute, until 80°C </vt:lpstr>
      <vt:lpstr>Integrated instructions</vt:lpstr>
      <vt:lpstr>Results table</vt:lpstr>
      <vt:lpstr>Questions</vt:lpstr>
      <vt:lpstr>Recap: Learning objectives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Melting and freezing stearic acid presentation slides</dc:title>
  <dc:creator>Royal Society of Chemistry</dc:creator>
  <cp:keywords>melting; freezing; changing state; phase change; states of matter; particle model; solid; liquid; stearic acid; candle wax; KS3; chemistry; practical; experiment; Nuffield; worksheet</cp:keywords>
  <dc:description>From https://rsc.li/3Q4V5NW; teacher notes and differentiated student worksheets also available</dc:description>
  <cp:lastModifiedBy>Kirsty Patterson</cp:lastModifiedBy>
  <cp:revision>601</cp:revision>
  <dcterms:created xsi:type="dcterms:W3CDTF">2021-04-13T16:26:00Z</dcterms:created>
  <dcterms:modified xsi:type="dcterms:W3CDTF">2025-07-14T21:42:26Z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0x010100E45D359969893149933A4D4A74E189F8</vt:lpwstr>
  </property>
  <property fmtid="{D5CDD505-2E9C-101B-9397-08002B2CF9AE}" pid="3" name="MediaServiceImageTags">
    <vt:lpwstr/>
  </property>
</Properties>
</file>