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1"/>
  </p:notesMasterIdLst>
  <p:handoutMasterIdLst>
    <p:handoutMasterId r:id="rId12"/>
  </p:handoutMasterIdLst>
  <p:sldIdLst>
    <p:sldId id="300" r:id="rId6"/>
    <p:sldId id="302" r:id="rId7"/>
    <p:sldId id="301" r:id="rId8"/>
    <p:sldId id="304" r:id="rId9"/>
    <p:sldId id="303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0ED"/>
    <a:srgbClr val="CCE8F6"/>
    <a:srgbClr val="99CD00"/>
    <a:srgbClr val="A9B600"/>
    <a:srgbClr val="003F7B"/>
    <a:srgbClr val="E17000"/>
    <a:srgbClr val="FFDE5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6897" autoAdjust="0"/>
  </p:normalViewPr>
  <p:slideViewPr>
    <p:cSldViewPr>
      <p:cViewPr>
        <p:scale>
          <a:sx n="75" d="100"/>
          <a:sy n="75" d="100"/>
        </p:scale>
        <p:origin x="-2664" y="-648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54BD5-C4D6-4FCB-99FE-CC4C20B18C3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357158" y="2500306"/>
            <a:ext cx="84248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800" kern="0" dirty="0" smtClean="0">
                <a:solidFill>
                  <a:srgbClr val="97D0ED"/>
                </a:solidFill>
                <a:latin typeface="+mj-lt"/>
                <a:ea typeface="+mj-ea"/>
                <a:cs typeface="+mj-cs"/>
              </a:rPr>
              <a:t>Composites in the Olympics</a:t>
            </a:r>
            <a:endParaRPr kumimoji="0" lang="en-GB" sz="4800" b="0" i="0" u="none" strike="noStrike" kern="0" cap="none" spc="0" normalizeH="0" baseline="0" noProof="0" dirty="0">
              <a:ln>
                <a:noFill/>
              </a:ln>
              <a:solidFill>
                <a:srgbClr val="97D0E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424862" cy="71438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Uneven bars in gymnastics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14282" y="1714488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/>
            <a:r>
              <a:rPr lang="en-GB" sz="2000" dirty="0" smtClean="0">
                <a:solidFill>
                  <a:schemeClr val="bg1"/>
                </a:solidFill>
              </a:rPr>
              <a:t>Gymnastic at the 2008 Olympic Summer Games, Beijing, China </a:t>
            </a:r>
            <a: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Q:\IMAGE LIBRARY - Olympics\Chemistry in the Olympics\gymnastics_shutterstock_377085_EDITORIAL-USE ONLY_credit John L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285992"/>
            <a:ext cx="2245642" cy="3357562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429256" y="5786454"/>
            <a:ext cx="350043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/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Photograph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accredited to </a:t>
            </a:r>
            <a:r>
              <a:rPr lang="en-GB" sz="14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John </a:t>
            </a:r>
            <a:r>
              <a:rPr lang="en-GB" sz="1400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Lumb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828660"/>
          </a:xfrm>
        </p:spPr>
        <p:txBody>
          <a:bodyPr/>
          <a:lstStyle/>
          <a:p>
            <a:r>
              <a:rPr lang="en-GB" dirty="0" smtClean="0"/>
              <a:t>Bike From </a:t>
            </a:r>
            <a:r>
              <a:rPr lang="en-GB" dirty="0" err="1" smtClean="0"/>
              <a:t>Veldrome</a:t>
            </a:r>
            <a:endParaRPr lang="en-GB" dirty="0"/>
          </a:p>
        </p:txBody>
      </p:sp>
      <p:pic>
        <p:nvPicPr>
          <p:cNvPr id="4" name="Picture 2" descr="Q:\IMAGE LIBRARY - Olympics\Chemistry in the Olympics\cyclist_shutterstock_12981382_EDITORIAL-USE ONLY_credit Dmitry Yash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357430"/>
            <a:ext cx="4319572" cy="286887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429256" y="5143512"/>
            <a:ext cx="2714644" cy="38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429256" y="5786454"/>
            <a:ext cx="350043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Photograph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accredited to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Dmitry </a:t>
            </a: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Yashkin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14282" y="1571612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cyclist competitor cycles past the lake during a road race in London</a:t>
            </a:r>
            <a: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38138" y="457200"/>
            <a:ext cx="8424862" cy="82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Canoe from white water rafting 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28596" y="1357298"/>
            <a:ext cx="8139110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/>
            <a:r>
              <a:rPr lang="en-GB" sz="2000" dirty="0" smtClean="0">
                <a:solidFill>
                  <a:schemeClr val="bg1"/>
                </a:solidFill>
              </a:rPr>
              <a:t>Beijing Olympic </a:t>
            </a:r>
            <a:r>
              <a:rPr lang="en-GB" sz="2000" dirty="0" smtClean="0">
                <a:solidFill>
                  <a:schemeClr val="bg1"/>
                </a:solidFill>
              </a:rPr>
              <a:t>Games</a:t>
            </a:r>
            <a: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\\rsc\data\Shares\ImageLibrary\IMAGE LIBRARY - Olympics\Chemistry in the Olympics\canoeing white water_shutterstock_97731839_EDITORIAL-USE ONLY_credit i4lco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71678"/>
            <a:ext cx="5754180" cy="38249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424862" cy="1027113"/>
          </a:xfrm>
        </p:spPr>
        <p:txBody>
          <a:bodyPr/>
          <a:lstStyle/>
          <a:p>
            <a:r>
              <a:rPr lang="en-GB" dirty="0" smtClean="0"/>
              <a:t>Tennis racket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8596" y="1571612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/>
            <a:r>
              <a:rPr lang="en-GB" sz="2000" dirty="0" smtClean="0">
                <a:solidFill>
                  <a:schemeClr val="bg1"/>
                </a:solidFill>
              </a:rPr>
              <a:t>Maria </a:t>
            </a:r>
            <a:r>
              <a:rPr lang="en-GB" sz="2000" dirty="0" err="1" smtClean="0">
                <a:solidFill>
                  <a:schemeClr val="bg1"/>
                </a:solidFill>
              </a:rPr>
              <a:t>Sharapova</a:t>
            </a:r>
            <a:r>
              <a:rPr lang="en-GB" sz="2000" dirty="0" smtClean="0">
                <a:solidFill>
                  <a:schemeClr val="bg1"/>
                </a:solidFill>
              </a:rPr>
              <a:t> in action</a:t>
            </a:r>
          </a:p>
          <a:p>
            <a:pPr lvl="0" eaLnBrk="1" hangingPunct="1"/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14348" y="5500702"/>
            <a:ext cx="350043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1" hangingPunct="1"/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Photograph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accredited to </a:t>
            </a:r>
            <a:r>
              <a:rPr lang="en-GB" sz="1400" dirty="0" smtClean="0">
                <a:solidFill>
                  <a:schemeClr val="bg1"/>
                </a:solidFill>
              </a:rPr>
              <a:t>Lev </a:t>
            </a:r>
            <a:r>
              <a:rPr lang="en-GB" sz="1400" dirty="0" err="1" smtClean="0">
                <a:solidFill>
                  <a:schemeClr val="bg1"/>
                </a:solidFill>
              </a:rPr>
              <a:t>Radin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Q:\IMAGE LIBRARY - Olympics\Chemistry in the Olympics\Maria Sharapova_shutterstock_66604855_EDITORIAL-USE ONLY_credit Lev Rad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2685248" cy="3500462"/>
          </a:xfrm>
          <a:prstGeom prst="rect">
            <a:avLst/>
          </a:prstGeom>
          <a:noFill/>
        </p:spPr>
      </p:pic>
      <p:pic>
        <p:nvPicPr>
          <p:cNvPr id="2051" name="Picture 3" descr="Q:\IMAGE LIBRARY - SPORTS PASTIMES TOYS\tennis-REC0094E-CORB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928802"/>
            <a:ext cx="4421985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4903</TotalTime>
  <Words>47</Words>
  <Application>Microsoft Office PowerPoint</Application>
  <PresentationFormat>On-screen Show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Slide 1</vt:lpstr>
      <vt:lpstr>  Uneven bars in gymnastics </vt:lpstr>
      <vt:lpstr>Bike From Veldrome</vt:lpstr>
      <vt:lpstr> </vt:lpstr>
      <vt:lpstr>Tennis racket 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Ruth  Neale</cp:lastModifiedBy>
  <cp:revision>46</cp:revision>
  <dcterms:created xsi:type="dcterms:W3CDTF">2005-06-21T08:44:06Z</dcterms:created>
  <dcterms:modified xsi:type="dcterms:W3CDTF">2012-03-28T12:24:04Z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