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8"/>
  </p:notesMasterIdLst>
  <p:sldIdLst>
    <p:sldId id="259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5759"/>
    <a:srgbClr val="4F758B"/>
    <a:srgbClr val="008C95"/>
    <a:srgbClr val="006B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0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70445D-D1CB-4FB8-A282-E4B4F11572EE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964148-3E5B-4306-B05B-CD1BAD2CC4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858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Filling</a:t>
            </a:r>
            <a:r>
              <a:rPr lang="en-GB" baseline="0" dirty="0" smtClean="0"/>
              <a:t> in a mind map is a useful stimulus activity to get students self-explaining. The completed version is on the next slide.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64148-3E5B-4306-B05B-CD1BAD2CC4C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1740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vers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:\Design\Powerpoint DO NOT MOVE\New templates 2014\4 3\Graphics\power point_4 3_PURPLE_96dpi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733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version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H:\Design\Powerpoint DO NOT MOVE\New templates 2014\4 3\Graphics\power point_4 3_PURPLE_96dp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9683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5833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od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76783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H:\Design\Powerpoint DO NOT MOVE\New templates 2014\4 3\Graphics\power point_4 3_PURPLE_96dpi4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861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844824"/>
            <a:ext cx="6969397" cy="417512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Insert bullet point here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1079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856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21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49" r:id="rId3"/>
    <p:sldLayoutId id="2147483664" r:id="rId4"/>
    <p:sldLayoutId id="2147483682" r:id="rId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rgbClr val="505759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505759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5057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5057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5057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5057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Three sure-fire revision methods</a:t>
            </a: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1400" dirty="0"/>
              <a:t>Filling in a mind map is a </a:t>
            </a:r>
            <a:r>
              <a:rPr lang="en-GB" sz="1400"/>
              <a:t>useful </a:t>
            </a:r>
            <a:r>
              <a:rPr lang="en-GB" sz="1400" smtClean="0"/>
              <a:t>stimulus </a:t>
            </a:r>
            <a:r>
              <a:rPr lang="en-GB" sz="1400" dirty="0"/>
              <a:t>activity to get students </a:t>
            </a:r>
            <a:r>
              <a:rPr lang="en-GB" sz="1400" dirty="0" smtClean="0"/>
              <a:t>self-explaining</a:t>
            </a:r>
            <a:endParaRPr lang="en-GB" sz="1400" dirty="0"/>
          </a:p>
        </p:txBody>
      </p:sp>
      <p:pic>
        <p:nvPicPr>
          <p:cNvPr id="5" name="Picture 4" descr="W:\EiC\PRODUCTION\EiC Web and CMYK Masthead\EiCMasthead_300x300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1255779" cy="1255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35896" y="6290156"/>
            <a:ext cx="33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From </a:t>
            </a:r>
            <a:r>
              <a:rPr lang="en-GB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Education in Chemistry</a:t>
            </a:r>
          </a:p>
          <a:p>
            <a:r>
              <a:rPr lang="en-GB" sz="1400" dirty="0"/>
              <a:t>rsc.li/2Ws5HJr</a:t>
            </a: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550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Revision mind map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5860"/>
            <a:ext cx="9144000" cy="5143500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82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Revision mind map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5860"/>
            <a:ext cx="9144000" cy="5143500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4999996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8765011-A555-4DFA-AE85-6BF42B9B2042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27d643f5-4560-4eff-9f48-d0fe6b2bec2d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C7694F2-FF23-435B-8625-E3AA1329EFD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01C59EF-3F1E-4B98-B66A-52D1186E08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747</TotalTime>
  <Words>55</Words>
  <Application>Microsoft Office PowerPoint</Application>
  <PresentationFormat>On-screen Show (4:3)</PresentationFormat>
  <Paragraphs>9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Three sure-fire revision methods</vt:lpstr>
      <vt:lpstr>PowerPoint Presentation</vt:lpstr>
      <vt:lpstr>PowerPoint Presentation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Revision mind map</dc:title>
  <dc:creator>Matt Baldwin</dc:creator>
  <cp:keywords/>
  <dc:description>From Three sure-fire revision methods, Education in Chemistry, rsc.li/2Ws5HJr</dc:description>
  <cp:lastModifiedBy>Lisa Clatworthy</cp:lastModifiedBy>
  <cp:revision>57</cp:revision>
  <dcterms:created xsi:type="dcterms:W3CDTF">2013-06-04T12:27:23Z</dcterms:created>
  <dcterms:modified xsi:type="dcterms:W3CDTF">2019-02-06T12:25:06Z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