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68" r:id="rId3"/>
    <p:sldId id="260" r:id="rId4"/>
    <p:sldId id="261" r:id="rId5"/>
    <p:sldId id="262" r:id="rId6"/>
    <p:sldId id="257" r:id="rId7"/>
    <p:sldId id="258" r:id="rId8"/>
    <p:sldId id="431" r:id="rId9"/>
    <p:sldId id="259" r:id="rId10"/>
    <p:sldId id="427" r:id="rId11"/>
    <p:sldId id="432" r:id="rId12"/>
    <p:sldId id="267" r:id="rId13"/>
    <p:sldId id="428" r:id="rId14"/>
    <p:sldId id="433" r:id="rId15"/>
    <p:sldId id="426" r:id="rId16"/>
    <p:sldId id="263" r:id="rId17"/>
    <p:sldId id="429" r:id="rId18"/>
    <p:sldId id="434" r:id="rId19"/>
    <p:sldId id="264" r:id="rId20"/>
    <p:sldId id="430" r:id="rId21"/>
    <p:sldId id="265" r:id="rId22"/>
    <p:sldId id="266" r:id="rId23"/>
    <p:sldId id="425" r:id="rId24"/>
  </p:sldIdLst>
  <p:sldSz cx="12192000" cy="6858000"/>
  <p:notesSz cx="6797675" cy="9928225"/>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 id="{D717847C-063A-7489-0064-3D2DD55DB948}" name="David" initials="D" userId="63f0f32c639056b0" providerId="Windows Live"/>
  <p188:author id="{D5143AD7-E749-5E1E-371D-A585C0C727CD}" name="User" initials="U" userId="User" providerId="None"/>
  <p188:author id="{2E6B3BDD-0146-C9B9-BEA0-E4C016F15D6A}" name="Catherine" initials="C" userId="S::Catherine@justcontent.co.uk::94877c21-fe5e-4c65-acc0-802bdbb5f7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a:srgbClr val="C80C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45" autoAdjust="0"/>
    <p:restoredTop sz="76993" autoAdjust="0"/>
  </p:normalViewPr>
  <p:slideViewPr>
    <p:cSldViewPr snapToGrid="0">
      <p:cViewPr varScale="1">
        <p:scale>
          <a:sx n="84" d="100"/>
          <a:sy n="84" d="100"/>
        </p:scale>
        <p:origin x="153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7B296949-6DBD-446C-A205-574C7C1FF35E}"/>
    <pc:docChg chg="undo custSel modSld">
      <pc:chgData name="Sarah Binns" userId="44ca82e01afbb258" providerId="LiveId" clId="{7B296949-6DBD-446C-A205-574C7C1FF35E}" dt="2023-03-03T12:07:30.020" v="63"/>
      <pc:docMkLst>
        <pc:docMk/>
      </pc:docMkLst>
      <pc:sldChg chg="modSp mod">
        <pc:chgData name="Sarah Binns" userId="44ca82e01afbb258" providerId="LiveId" clId="{7B296949-6DBD-446C-A205-574C7C1FF35E}" dt="2023-03-03T12:05:47.883" v="39"/>
        <pc:sldMkLst>
          <pc:docMk/>
          <pc:sldMk cId="643650089" sldId="257"/>
        </pc:sldMkLst>
        <pc:spChg chg="ord">
          <ac:chgData name="Sarah Binns" userId="44ca82e01afbb258" providerId="LiveId" clId="{7B296949-6DBD-446C-A205-574C7C1FF35E}" dt="2023-03-03T12:05:47.883" v="39"/>
          <ac:spMkLst>
            <pc:docMk/>
            <pc:sldMk cId="643650089" sldId="257"/>
            <ac:spMk id="2" creationId="{00000000-0000-0000-0000-000000000000}"/>
          </ac:spMkLst>
        </pc:spChg>
        <pc:picChg chg="mod">
          <ac:chgData name="Sarah Binns" userId="44ca82e01afbb258" providerId="LiveId" clId="{7B296949-6DBD-446C-A205-574C7C1FF35E}" dt="2023-03-03T12:04:15.045" v="10" actId="962"/>
          <ac:picMkLst>
            <pc:docMk/>
            <pc:sldMk cId="643650089" sldId="257"/>
            <ac:picMk id="4" creationId="{142E1DFF-3D74-F3A1-56DC-6A3C14C7DA43}"/>
          </ac:picMkLst>
        </pc:picChg>
      </pc:sldChg>
      <pc:sldChg chg="modSp mod">
        <pc:chgData name="Sarah Binns" userId="44ca82e01afbb258" providerId="LiveId" clId="{7B296949-6DBD-446C-A205-574C7C1FF35E}" dt="2023-03-03T12:05:57.295" v="41" actId="962"/>
        <pc:sldMkLst>
          <pc:docMk/>
          <pc:sldMk cId="2343868254" sldId="258"/>
        </pc:sldMkLst>
        <pc:spChg chg="ord">
          <ac:chgData name="Sarah Binns" userId="44ca82e01afbb258" providerId="LiveId" clId="{7B296949-6DBD-446C-A205-574C7C1FF35E}" dt="2023-03-03T12:05:55.547" v="40"/>
          <ac:spMkLst>
            <pc:docMk/>
            <pc:sldMk cId="2343868254" sldId="258"/>
            <ac:spMk id="2" creationId="{00000000-0000-0000-0000-000000000000}"/>
          </ac:spMkLst>
        </pc:spChg>
        <pc:spChg chg="mod">
          <ac:chgData name="Sarah Binns" userId="44ca82e01afbb258" providerId="LiveId" clId="{7B296949-6DBD-446C-A205-574C7C1FF35E}" dt="2023-03-03T12:05:57.295" v="41" actId="962"/>
          <ac:spMkLst>
            <pc:docMk/>
            <pc:sldMk cId="2343868254" sldId="258"/>
            <ac:spMk id="7" creationId="{AEDE68A0-1601-9F71-2958-D269EA8B3977}"/>
          </ac:spMkLst>
        </pc:spChg>
        <pc:picChg chg="mod">
          <ac:chgData name="Sarah Binns" userId="44ca82e01afbb258" providerId="LiveId" clId="{7B296949-6DBD-446C-A205-574C7C1FF35E}" dt="2023-03-03T12:04:16.644" v="11" actId="962"/>
          <ac:picMkLst>
            <pc:docMk/>
            <pc:sldMk cId="2343868254" sldId="258"/>
            <ac:picMk id="4" creationId="{3AF69F48-69DA-C5FF-3D56-D9A10B3D2A4B}"/>
          </ac:picMkLst>
        </pc:picChg>
        <pc:picChg chg="mod">
          <ac:chgData name="Sarah Binns" userId="44ca82e01afbb258" providerId="LiveId" clId="{7B296949-6DBD-446C-A205-574C7C1FF35E}" dt="2023-03-03T12:04:18.435" v="12" actId="962"/>
          <ac:picMkLst>
            <pc:docMk/>
            <pc:sldMk cId="2343868254" sldId="258"/>
            <ac:picMk id="6" creationId="{D6B69DE2-8124-5FC8-1381-548211FAF37F}"/>
          </ac:picMkLst>
        </pc:picChg>
      </pc:sldChg>
      <pc:sldChg chg="modSp mod">
        <pc:chgData name="Sarah Binns" userId="44ca82e01afbb258" providerId="LiveId" clId="{7B296949-6DBD-446C-A205-574C7C1FF35E}" dt="2023-03-03T12:06:04.183" v="43"/>
        <pc:sldMkLst>
          <pc:docMk/>
          <pc:sldMk cId="2634200579" sldId="259"/>
        </pc:sldMkLst>
        <pc:spChg chg="ord">
          <ac:chgData name="Sarah Binns" userId="44ca82e01afbb258" providerId="LiveId" clId="{7B296949-6DBD-446C-A205-574C7C1FF35E}" dt="2023-03-03T12:06:04.183" v="43"/>
          <ac:spMkLst>
            <pc:docMk/>
            <pc:sldMk cId="2634200579" sldId="259"/>
            <ac:spMk id="2" creationId="{00000000-0000-0000-0000-000000000000}"/>
          </ac:spMkLst>
        </pc:spChg>
        <pc:spChg chg="mod">
          <ac:chgData name="Sarah Binns" userId="44ca82e01afbb258" providerId="LiveId" clId="{7B296949-6DBD-446C-A205-574C7C1FF35E}" dt="2023-03-03T12:06:01.423" v="42" actId="962"/>
          <ac:spMkLst>
            <pc:docMk/>
            <pc:sldMk cId="2634200579" sldId="259"/>
            <ac:spMk id="6" creationId="{9D305ACC-835E-0513-21E5-92BAD1C5C4AF}"/>
          </ac:spMkLst>
        </pc:spChg>
        <pc:picChg chg="mod">
          <ac:chgData name="Sarah Binns" userId="44ca82e01afbb258" providerId="LiveId" clId="{7B296949-6DBD-446C-A205-574C7C1FF35E}" dt="2023-03-03T12:04:20.653" v="13" actId="962"/>
          <ac:picMkLst>
            <pc:docMk/>
            <pc:sldMk cId="2634200579" sldId="259"/>
            <ac:picMk id="4" creationId="{33285327-499F-3B06-531D-DA38F1589D7D}"/>
          </ac:picMkLst>
        </pc:picChg>
        <pc:picChg chg="mod">
          <ac:chgData name="Sarah Binns" userId="44ca82e01afbb258" providerId="LiveId" clId="{7B296949-6DBD-446C-A205-574C7C1FF35E}" dt="2023-03-03T12:04:22.974" v="14" actId="962"/>
          <ac:picMkLst>
            <pc:docMk/>
            <pc:sldMk cId="2634200579" sldId="259"/>
            <ac:picMk id="5" creationId="{34CFBD7F-6458-69DF-DA2E-0F3AEED7F833}"/>
          </ac:picMkLst>
        </pc:picChg>
      </pc:sldChg>
      <pc:sldChg chg="modSp mod">
        <pc:chgData name="Sarah Binns" userId="44ca82e01afbb258" providerId="LiveId" clId="{7B296949-6DBD-446C-A205-574C7C1FF35E}" dt="2023-03-03T12:05:22.493" v="36"/>
        <pc:sldMkLst>
          <pc:docMk/>
          <pc:sldMk cId="2079418736" sldId="260"/>
        </pc:sldMkLst>
        <pc:spChg chg="ord">
          <ac:chgData name="Sarah Binns" userId="44ca82e01afbb258" providerId="LiveId" clId="{7B296949-6DBD-446C-A205-574C7C1FF35E}" dt="2023-03-03T12:05:18.666" v="34"/>
          <ac:spMkLst>
            <pc:docMk/>
            <pc:sldMk cId="2079418736" sldId="260"/>
            <ac:spMk id="2" creationId="{00000000-0000-0000-0000-000000000000}"/>
          </ac:spMkLst>
        </pc:spChg>
        <pc:picChg chg="ord">
          <ac:chgData name="Sarah Binns" userId="44ca82e01afbb258" providerId="LiveId" clId="{7B296949-6DBD-446C-A205-574C7C1FF35E}" dt="2023-03-03T12:05:21.175" v="35"/>
          <ac:picMkLst>
            <pc:docMk/>
            <pc:sldMk cId="2079418736" sldId="260"/>
            <ac:picMk id="7" creationId="{CA711506-F9CA-9E25-765A-73A3328820BF}"/>
          </ac:picMkLst>
        </pc:picChg>
        <pc:picChg chg="ord">
          <ac:chgData name="Sarah Binns" userId="44ca82e01afbb258" providerId="LiveId" clId="{7B296949-6DBD-446C-A205-574C7C1FF35E}" dt="2023-03-03T12:05:22.493" v="36"/>
          <ac:picMkLst>
            <pc:docMk/>
            <pc:sldMk cId="2079418736" sldId="260"/>
            <ac:picMk id="9" creationId="{1FE64787-CDBD-BC0A-D6B2-88DC43F4972F}"/>
          </ac:picMkLst>
        </pc:picChg>
      </pc:sldChg>
      <pc:sldChg chg="modSp mod">
        <pc:chgData name="Sarah Binns" userId="44ca82e01afbb258" providerId="LiveId" clId="{7B296949-6DBD-446C-A205-574C7C1FF35E}" dt="2023-03-03T12:05:30.126" v="37"/>
        <pc:sldMkLst>
          <pc:docMk/>
          <pc:sldMk cId="3873233993" sldId="261"/>
        </pc:sldMkLst>
        <pc:spChg chg="ord">
          <ac:chgData name="Sarah Binns" userId="44ca82e01afbb258" providerId="LiveId" clId="{7B296949-6DBD-446C-A205-574C7C1FF35E}" dt="2023-03-03T12:05:30.126" v="37"/>
          <ac:spMkLst>
            <pc:docMk/>
            <pc:sldMk cId="3873233993" sldId="261"/>
            <ac:spMk id="2" creationId="{00000000-0000-0000-0000-000000000000}"/>
          </ac:spMkLst>
        </pc:spChg>
      </pc:sldChg>
      <pc:sldChg chg="modSp mod">
        <pc:chgData name="Sarah Binns" userId="44ca82e01afbb258" providerId="LiveId" clId="{7B296949-6DBD-446C-A205-574C7C1FF35E}" dt="2023-03-03T12:05:43.682" v="38"/>
        <pc:sldMkLst>
          <pc:docMk/>
          <pc:sldMk cId="1770591778" sldId="262"/>
        </pc:sldMkLst>
        <pc:spChg chg="ord">
          <ac:chgData name="Sarah Binns" userId="44ca82e01afbb258" providerId="LiveId" clId="{7B296949-6DBD-446C-A205-574C7C1FF35E}" dt="2023-03-03T12:05:43.682" v="38"/>
          <ac:spMkLst>
            <pc:docMk/>
            <pc:sldMk cId="1770591778" sldId="262"/>
            <ac:spMk id="2" creationId="{00000000-0000-0000-0000-000000000000}"/>
          </ac:spMkLst>
        </pc:spChg>
        <pc:picChg chg="mod">
          <ac:chgData name="Sarah Binns" userId="44ca82e01afbb258" providerId="LiveId" clId="{7B296949-6DBD-446C-A205-574C7C1FF35E}" dt="2023-03-03T12:04:13.208" v="9" actId="962"/>
          <ac:picMkLst>
            <pc:docMk/>
            <pc:sldMk cId="1770591778" sldId="262"/>
            <ac:picMk id="4" creationId="{DACCFAC8-7C63-FF0D-13A5-0F26E180D0A6}"/>
          </ac:picMkLst>
        </pc:picChg>
      </pc:sldChg>
      <pc:sldChg chg="modSp mod">
        <pc:chgData name="Sarah Binns" userId="44ca82e01afbb258" providerId="LiveId" clId="{7B296949-6DBD-446C-A205-574C7C1FF35E}" dt="2023-03-03T12:06:39.563" v="53" actId="962"/>
        <pc:sldMkLst>
          <pc:docMk/>
          <pc:sldMk cId="1452605767" sldId="263"/>
        </pc:sldMkLst>
        <pc:spChg chg="ord">
          <ac:chgData name="Sarah Binns" userId="44ca82e01afbb258" providerId="LiveId" clId="{7B296949-6DBD-446C-A205-574C7C1FF35E}" dt="2023-03-03T12:06:38.183" v="52"/>
          <ac:spMkLst>
            <pc:docMk/>
            <pc:sldMk cId="1452605767" sldId="263"/>
            <ac:spMk id="2" creationId="{00000000-0000-0000-0000-000000000000}"/>
          </ac:spMkLst>
        </pc:spChg>
        <pc:spChg chg="mod">
          <ac:chgData name="Sarah Binns" userId="44ca82e01afbb258" providerId="LiveId" clId="{7B296949-6DBD-446C-A205-574C7C1FF35E}" dt="2023-03-03T12:06:39.563" v="53" actId="962"/>
          <ac:spMkLst>
            <pc:docMk/>
            <pc:sldMk cId="1452605767" sldId="263"/>
            <ac:spMk id="6" creationId="{8716FFDD-C1FE-06D3-122E-F5606BAF7A52}"/>
          </ac:spMkLst>
        </pc:spChg>
        <pc:picChg chg="mod">
          <ac:chgData name="Sarah Binns" userId="44ca82e01afbb258" providerId="LiveId" clId="{7B296949-6DBD-446C-A205-574C7C1FF35E}" dt="2023-03-03T12:04:40.205" v="23" actId="962"/>
          <ac:picMkLst>
            <pc:docMk/>
            <pc:sldMk cId="1452605767" sldId="263"/>
            <ac:picMk id="4" creationId="{ECDFC266-3C6A-593C-0CE7-FEF59707E680}"/>
          </ac:picMkLst>
        </pc:picChg>
        <pc:picChg chg="mod">
          <ac:chgData name="Sarah Binns" userId="44ca82e01afbb258" providerId="LiveId" clId="{7B296949-6DBD-446C-A205-574C7C1FF35E}" dt="2023-03-03T12:04:41.707" v="24" actId="962"/>
          <ac:picMkLst>
            <pc:docMk/>
            <pc:sldMk cId="1452605767" sldId="263"/>
            <ac:picMk id="5" creationId="{03D10E6E-FF84-98BA-8F9C-FC6BC6F5F020}"/>
          </ac:picMkLst>
        </pc:picChg>
      </pc:sldChg>
      <pc:sldChg chg="modSp mod">
        <pc:chgData name="Sarah Binns" userId="44ca82e01afbb258" providerId="LiveId" clId="{7B296949-6DBD-446C-A205-574C7C1FF35E}" dt="2023-03-03T12:06:52.705" v="57"/>
        <pc:sldMkLst>
          <pc:docMk/>
          <pc:sldMk cId="2694457354" sldId="264"/>
        </pc:sldMkLst>
        <pc:spChg chg="ord">
          <ac:chgData name="Sarah Binns" userId="44ca82e01afbb258" providerId="LiveId" clId="{7B296949-6DBD-446C-A205-574C7C1FF35E}" dt="2023-03-03T12:06:52.705" v="57"/>
          <ac:spMkLst>
            <pc:docMk/>
            <pc:sldMk cId="2694457354" sldId="264"/>
            <ac:spMk id="2" creationId="{00000000-0000-0000-0000-000000000000}"/>
          </ac:spMkLst>
        </pc:spChg>
        <pc:spChg chg="mod">
          <ac:chgData name="Sarah Binns" userId="44ca82e01afbb258" providerId="LiveId" clId="{7B296949-6DBD-446C-A205-574C7C1FF35E}" dt="2023-03-03T12:06:50.913" v="56" actId="962"/>
          <ac:spMkLst>
            <pc:docMk/>
            <pc:sldMk cId="2694457354" sldId="264"/>
            <ac:spMk id="8" creationId="{7A7C09C5-0962-3E18-DB92-42FDDBEBFA2F}"/>
          </ac:spMkLst>
        </pc:spChg>
        <pc:picChg chg="mod">
          <ac:chgData name="Sarah Binns" userId="44ca82e01afbb258" providerId="LiveId" clId="{7B296949-6DBD-446C-A205-574C7C1FF35E}" dt="2023-03-03T12:04:52.402" v="27" actId="962"/>
          <ac:picMkLst>
            <pc:docMk/>
            <pc:sldMk cId="2694457354" sldId="264"/>
            <ac:picMk id="4" creationId="{B2217E24-3D73-CE88-9522-B8A4121F7103}"/>
          </ac:picMkLst>
        </pc:picChg>
        <pc:picChg chg="mod">
          <ac:chgData name="Sarah Binns" userId="44ca82e01afbb258" providerId="LiveId" clId="{7B296949-6DBD-446C-A205-574C7C1FF35E}" dt="2023-03-03T12:04:53.849" v="28" actId="962"/>
          <ac:picMkLst>
            <pc:docMk/>
            <pc:sldMk cId="2694457354" sldId="264"/>
            <ac:picMk id="7" creationId="{F5CBEA5C-641F-4B20-B1EA-156ED2F38326}"/>
          </ac:picMkLst>
        </pc:picChg>
      </pc:sldChg>
      <pc:sldChg chg="modSp mod">
        <pc:chgData name="Sarah Binns" userId="44ca82e01afbb258" providerId="LiveId" clId="{7B296949-6DBD-446C-A205-574C7C1FF35E}" dt="2023-03-03T12:07:13.973" v="60"/>
        <pc:sldMkLst>
          <pc:docMk/>
          <pc:sldMk cId="3390370637" sldId="265"/>
        </pc:sldMkLst>
        <pc:spChg chg="ord">
          <ac:chgData name="Sarah Binns" userId="44ca82e01afbb258" providerId="LiveId" clId="{7B296949-6DBD-446C-A205-574C7C1FF35E}" dt="2023-03-03T12:07:13.973" v="60"/>
          <ac:spMkLst>
            <pc:docMk/>
            <pc:sldMk cId="3390370637" sldId="265"/>
            <ac:spMk id="2" creationId="{00000000-0000-0000-0000-000000000000}"/>
          </ac:spMkLst>
        </pc:spChg>
        <pc:picChg chg="mod">
          <ac:chgData name="Sarah Binns" userId="44ca82e01afbb258" providerId="LiveId" clId="{7B296949-6DBD-446C-A205-574C7C1FF35E}" dt="2023-03-03T12:04:58.402" v="31" actId="962"/>
          <ac:picMkLst>
            <pc:docMk/>
            <pc:sldMk cId="3390370637" sldId="265"/>
            <ac:picMk id="4" creationId="{8B3A43E4-7C30-C327-8BC5-C0B3021EA860}"/>
          </ac:picMkLst>
        </pc:picChg>
      </pc:sldChg>
      <pc:sldChg chg="modSp mod">
        <pc:chgData name="Sarah Binns" userId="44ca82e01afbb258" providerId="LiveId" clId="{7B296949-6DBD-446C-A205-574C7C1FF35E}" dt="2023-03-03T12:07:21.136" v="61"/>
        <pc:sldMkLst>
          <pc:docMk/>
          <pc:sldMk cId="2998634580" sldId="266"/>
        </pc:sldMkLst>
        <pc:spChg chg="ord">
          <ac:chgData name="Sarah Binns" userId="44ca82e01afbb258" providerId="LiveId" clId="{7B296949-6DBD-446C-A205-574C7C1FF35E}" dt="2023-03-03T12:07:21.136" v="61"/>
          <ac:spMkLst>
            <pc:docMk/>
            <pc:sldMk cId="2998634580" sldId="266"/>
            <ac:spMk id="2" creationId="{00000000-0000-0000-0000-000000000000}"/>
          </ac:spMkLst>
        </pc:spChg>
        <pc:picChg chg="mod">
          <ac:chgData name="Sarah Binns" userId="44ca82e01afbb258" providerId="LiveId" clId="{7B296949-6DBD-446C-A205-574C7C1FF35E}" dt="2023-03-03T12:04:59.721" v="32" actId="962"/>
          <ac:picMkLst>
            <pc:docMk/>
            <pc:sldMk cId="2998634580" sldId="266"/>
            <ac:picMk id="4" creationId="{4E1AD946-B1A9-3E8B-C0F6-2B1ADDCB4176}"/>
          </ac:picMkLst>
        </pc:picChg>
      </pc:sldChg>
      <pc:sldChg chg="modSp mod">
        <pc:chgData name="Sarah Binns" userId="44ca82e01afbb258" providerId="LiveId" clId="{7B296949-6DBD-446C-A205-574C7C1FF35E}" dt="2023-03-03T12:06:20.733" v="47"/>
        <pc:sldMkLst>
          <pc:docMk/>
          <pc:sldMk cId="294895778" sldId="267"/>
        </pc:sldMkLst>
        <pc:spChg chg="ord">
          <ac:chgData name="Sarah Binns" userId="44ca82e01afbb258" providerId="LiveId" clId="{7B296949-6DBD-446C-A205-574C7C1FF35E}" dt="2023-03-03T12:06:20.733" v="47"/>
          <ac:spMkLst>
            <pc:docMk/>
            <pc:sldMk cId="294895778" sldId="267"/>
            <ac:spMk id="2" creationId="{D78023F1-CCF3-4D51-B5C7-365B69BFF49D}"/>
          </ac:spMkLst>
        </pc:spChg>
        <pc:spChg chg="mod">
          <ac:chgData name="Sarah Binns" userId="44ca82e01afbb258" providerId="LiveId" clId="{7B296949-6DBD-446C-A205-574C7C1FF35E}" dt="2023-03-03T12:06:19.585" v="46" actId="962"/>
          <ac:spMkLst>
            <pc:docMk/>
            <pc:sldMk cId="294895778" sldId="267"/>
            <ac:spMk id="6" creationId="{28F985C7-FA19-BA2A-AD0F-535F98FCFC22}"/>
          </ac:spMkLst>
        </pc:spChg>
        <pc:picChg chg="mod">
          <ac:chgData name="Sarah Binns" userId="44ca82e01afbb258" providerId="LiveId" clId="{7B296949-6DBD-446C-A205-574C7C1FF35E}" dt="2023-03-03T12:04:28.529" v="17" actId="962"/>
          <ac:picMkLst>
            <pc:docMk/>
            <pc:sldMk cId="294895778" sldId="267"/>
            <ac:picMk id="4" creationId="{EA245D18-7B83-9DE6-E0CC-81CD741527F0}"/>
          </ac:picMkLst>
        </pc:picChg>
        <pc:picChg chg="mod">
          <ac:chgData name="Sarah Binns" userId="44ca82e01afbb258" providerId="LiveId" clId="{7B296949-6DBD-446C-A205-574C7C1FF35E}" dt="2023-03-03T12:04:29.848" v="18" actId="962"/>
          <ac:picMkLst>
            <pc:docMk/>
            <pc:sldMk cId="294895778" sldId="267"/>
            <ac:picMk id="5" creationId="{4076C1E8-BB0C-C064-4F22-FC1F9045D479}"/>
          </ac:picMkLst>
        </pc:picChg>
      </pc:sldChg>
      <pc:sldChg chg="modSp mod">
        <pc:chgData name="Sarah Binns" userId="44ca82e01afbb258" providerId="LiveId" clId="{7B296949-6DBD-446C-A205-574C7C1FF35E}" dt="2023-03-03T12:07:30.020" v="63"/>
        <pc:sldMkLst>
          <pc:docMk/>
          <pc:sldMk cId="3432796193" sldId="425"/>
        </pc:sldMkLst>
        <pc:spChg chg="ord">
          <ac:chgData name="Sarah Binns" userId="44ca82e01afbb258" providerId="LiveId" clId="{7B296949-6DBD-446C-A205-574C7C1FF35E}" dt="2023-03-03T12:07:25.584" v="62"/>
          <ac:spMkLst>
            <pc:docMk/>
            <pc:sldMk cId="3432796193" sldId="425"/>
            <ac:spMk id="2" creationId="{5AD2A884-4964-8407-9D51-50DF0CB782A4}"/>
          </ac:spMkLst>
        </pc:spChg>
        <pc:spChg chg="ord">
          <ac:chgData name="Sarah Binns" userId="44ca82e01afbb258" providerId="LiveId" clId="{7B296949-6DBD-446C-A205-574C7C1FF35E}" dt="2023-03-03T12:07:30.020" v="63"/>
          <ac:spMkLst>
            <pc:docMk/>
            <pc:sldMk cId="3432796193" sldId="425"/>
            <ac:spMk id="5" creationId="{8540BB2C-4E8D-0BBF-597C-AC4CD6027344}"/>
          </ac:spMkLst>
        </pc:spChg>
        <pc:picChg chg="mod">
          <ac:chgData name="Sarah Binns" userId="44ca82e01afbb258" providerId="LiveId" clId="{7B296949-6DBD-446C-A205-574C7C1FF35E}" dt="2023-03-03T12:05:01.088" v="33" actId="962"/>
          <ac:picMkLst>
            <pc:docMk/>
            <pc:sldMk cId="3432796193" sldId="425"/>
            <ac:picMk id="4" creationId="{586A9B1D-FBFE-ECE3-AC51-BAB17B774FF6}"/>
          </ac:picMkLst>
        </pc:picChg>
      </pc:sldChg>
      <pc:sldChg chg="modSp mod">
        <pc:chgData name="Sarah Binns" userId="44ca82e01afbb258" providerId="LiveId" clId="{7B296949-6DBD-446C-A205-574C7C1FF35E}" dt="2023-03-03T12:06:33.553" v="51" actId="962"/>
        <pc:sldMkLst>
          <pc:docMk/>
          <pc:sldMk cId="4268378512" sldId="426"/>
        </pc:sldMkLst>
        <pc:spChg chg="ord">
          <ac:chgData name="Sarah Binns" userId="44ca82e01afbb258" providerId="LiveId" clId="{7B296949-6DBD-446C-A205-574C7C1FF35E}" dt="2023-03-03T12:06:31.898" v="50"/>
          <ac:spMkLst>
            <pc:docMk/>
            <pc:sldMk cId="4268378512" sldId="426"/>
            <ac:spMk id="2" creationId="{00000000-0000-0000-0000-000000000000}"/>
          </ac:spMkLst>
        </pc:spChg>
        <pc:spChg chg="mod">
          <ac:chgData name="Sarah Binns" userId="44ca82e01afbb258" providerId="LiveId" clId="{7B296949-6DBD-446C-A205-574C7C1FF35E}" dt="2023-03-03T12:06:33.553" v="51" actId="962"/>
          <ac:spMkLst>
            <pc:docMk/>
            <pc:sldMk cId="4268378512" sldId="426"/>
            <ac:spMk id="7" creationId="{51F141DB-E05F-5B86-2E83-132B2CD22DB8}"/>
          </ac:spMkLst>
        </pc:spChg>
        <pc:picChg chg="mod">
          <ac:chgData name="Sarah Binns" userId="44ca82e01afbb258" providerId="LiveId" clId="{7B296949-6DBD-446C-A205-574C7C1FF35E}" dt="2023-03-03T12:04:36.708" v="21" actId="962"/>
          <ac:picMkLst>
            <pc:docMk/>
            <pc:sldMk cId="4268378512" sldId="426"/>
            <ac:picMk id="5" creationId="{B61BC65B-AB5D-65A1-1E8E-7EEF797015CA}"/>
          </ac:picMkLst>
        </pc:picChg>
        <pc:picChg chg="mod">
          <ac:chgData name="Sarah Binns" userId="44ca82e01afbb258" providerId="LiveId" clId="{7B296949-6DBD-446C-A205-574C7C1FF35E}" dt="2023-03-03T12:04:38.607" v="22" actId="962"/>
          <ac:picMkLst>
            <pc:docMk/>
            <pc:sldMk cId="4268378512" sldId="426"/>
            <ac:picMk id="6" creationId="{9E2DAC2B-F61E-2564-35AE-8F23F6A1C5C4}"/>
          </ac:picMkLst>
        </pc:picChg>
      </pc:sldChg>
      <pc:sldChg chg="modSp mod">
        <pc:chgData name="Sarah Binns" userId="44ca82e01afbb258" providerId="LiveId" clId="{7B296949-6DBD-446C-A205-574C7C1FF35E}" dt="2023-03-03T12:06:09.665" v="45" actId="962"/>
        <pc:sldMkLst>
          <pc:docMk/>
          <pc:sldMk cId="4255189579" sldId="427"/>
        </pc:sldMkLst>
        <pc:spChg chg="ord">
          <ac:chgData name="Sarah Binns" userId="44ca82e01afbb258" providerId="LiveId" clId="{7B296949-6DBD-446C-A205-574C7C1FF35E}" dt="2023-03-03T12:06:08.493" v="44"/>
          <ac:spMkLst>
            <pc:docMk/>
            <pc:sldMk cId="4255189579" sldId="427"/>
            <ac:spMk id="2" creationId="{8402B89D-CBE3-D3BE-49F6-44831380654F}"/>
          </ac:spMkLst>
        </pc:spChg>
        <pc:spChg chg="mod">
          <ac:chgData name="Sarah Binns" userId="44ca82e01afbb258" providerId="LiveId" clId="{7B296949-6DBD-446C-A205-574C7C1FF35E}" dt="2023-03-03T12:06:09.665" v="45" actId="962"/>
          <ac:spMkLst>
            <pc:docMk/>
            <pc:sldMk cId="4255189579" sldId="427"/>
            <ac:spMk id="6" creationId="{B9234D3E-B0D5-8297-EF86-4874F1BD5AE3}"/>
          </ac:spMkLst>
        </pc:spChg>
        <pc:picChg chg="mod">
          <ac:chgData name="Sarah Binns" userId="44ca82e01afbb258" providerId="LiveId" clId="{7B296949-6DBD-446C-A205-574C7C1FF35E}" dt="2023-03-03T12:04:25.083" v="15" actId="962"/>
          <ac:picMkLst>
            <pc:docMk/>
            <pc:sldMk cId="4255189579" sldId="427"/>
            <ac:picMk id="4" creationId="{8EDB8524-447F-65B5-D88F-C9D01654F75C}"/>
          </ac:picMkLst>
        </pc:picChg>
        <pc:picChg chg="mod">
          <ac:chgData name="Sarah Binns" userId="44ca82e01afbb258" providerId="LiveId" clId="{7B296949-6DBD-446C-A205-574C7C1FF35E}" dt="2023-03-03T12:04:26.723" v="16" actId="962"/>
          <ac:picMkLst>
            <pc:docMk/>
            <pc:sldMk cId="4255189579" sldId="427"/>
            <ac:picMk id="5" creationId="{A6C850EA-62B9-973E-581D-0AECA8B1F738}"/>
          </ac:picMkLst>
        </pc:picChg>
      </pc:sldChg>
      <pc:sldChg chg="modSp mod modCm">
        <pc:chgData name="Sarah Binns" userId="44ca82e01afbb258" providerId="LiveId" clId="{7B296949-6DBD-446C-A205-574C7C1FF35E}" dt="2023-03-03T12:06:25.665" v="49" actId="962"/>
        <pc:sldMkLst>
          <pc:docMk/>
          <pc:sldMk cId="3856155683" sldId="428"/>
        </pc:sldMkLst>
        <pc:spChg chg="ord">
          <ac:chgData name="Sarah Binns" userId="44ca82e01afbb258" providerId="LiveId" clId="{7B296949-6DBD-446C-A205-574C7C1FF35E}" dt="2023-03-03T12:06:24.748" v="48"/>
          <ac:spMkLst>
            <pc:docMk/>
            <pc:sldMk cId="3856155683" sldId="428"/>
            <ac:spMk id="2" creationId="{91B41D1A-2DB5-98E7-6D19-39C050DC3C8E}"/>
          </ac:spMkLst>
        </pc:spChg>
        <pc:spChg chg="mod">
          <ac:chgData name="Sarah Binns" userId="44ca82e01afbb258" providerId="LiveId" clId="{7B296949-6DBD-446C-A205-574C7C1FF35E}" dt="2023-03-03T12:02:23.513" v="6" actId="404"/>
          <ac:spMkLst>
            <pc:docMk/>
            <pc:sldMk cId="3856155683" sldId="428"/>
            <ac:spMk id="3" creationId="{EFE233D4-A375-92DA-4479-727D3BABDB9B}"/>
          </ac:spMkLst>
        </pc:spChg>
        <pc:spChg chg="mod">
          <ac:chgData name="Sarah Binns" userId="44ca82e01afbb258" providerId="LiveId" clId="{7B296949-6DBD-446C-A205-574C7C1FF35E}" dt="2023-03-03T12:06:25.665" v="49" actId="962"/>
          <ac:spMkLst>
            <pc:docMk/>
            <pc:sldMk cId="3856155683" sldId="428"/>
            <ac:spMk id="6" creationId="{79AD578F-2C8A-C8E5-A2AB-A60929DAFED6}"/>
          </ac:spMkLst>
        </pc:spChg>
        <pc:picChg chg="mod">
          <ac:chgData name="Sarah Binns" userId="44ca82e01afbb258" providerId="LiveId" clId="{7B296949-6DBD-446C-A205-574C7C1FF35E}" dt="2023-03-03T12:04:31.876" v="19" actId="962"/>
          <ac:picMkLst>
            <pc:docMk/>
            <pc:sldMk cId="3856155683" sldId="428"/>
            <ac:picMk id="4" creationId="{C690C897-FAB7-906B-D6DD-2DADD74205E9}"/>
          </ac:picMkLst>
        </pc:picChg>
        <pc:picChg chg="mod">
          <ac:chgData name="Sarah Binns" userId="44ca82e01afbb258" providerId="LiveId" clId="{7B296949-6DBD-446C-A205-574C7C1FF35E}" dt="2023-03-03T12:04:34.903" v="20" actId="962"/>
          <ac:picMkLst>
            <pc:docMk/>
            <pc:sldMk cId="3856155683" sldId="428"/>
            <ac:picMk id="5" creationId="{3325F26B-3D7B-F79C-2879-84ECC42D71C1}"/>
          </ac:picMkLst>
        </pc:picChg>
        <pc:extLst>
          <p:ext xmlns:p="http://schemas.openxmlformats.org/presentationml/2006/main" uri="{D6D511B9-2390-475A-947B-AFAB55BFBCF1}">
            <pc226:cmChg xmlns:pc226="http://schemas.microsoft.com/office/powerpoint/2022/06/main/command" chg="mod">
              <pc226:chgData name="Sarah Binns" userId="44ca82e01afbb258" providerId="LiveId" clId="{7B296949-6DBD-446C-A205-574C7C1FF35E}" dt="2023-03-03T12:02:27.883" v="7"/>
              <pc2:cmMkLst xmlns:pc2="http://schemas.microsoft.com/office/powerpoint/2019/9/main/command">
                <pc:docMk/>
                <pc:sldMk cId="3856155683" sldId="428"/>
                <pc2:cmMk id="{5396D664-6C8B-41C2-BB03-BD00D15F9837}"/>
              </pc2:cmMkLst>
            </pc226:cmChg>
            <pc226:cmChg xmlns:pc226="http://schemas.microsoft.com/office/powerpoint/2022/06/main/command" chg="">
              <pc226:chgData name="Sarah Binns" userId="44ca82e01afbb258" providerId="LiveId" clId="{7B296949-6DBD-446C-A205-574C7C1FF35E}" dt="2023-03-03T12:03:46.868" v="8"/>
              <pc2:cmMkLst xmlns:pc2="http://schemas.microsoft.com/office/powerpoint/2019/9/main/command">
                <pc:docMk/>
                <pc:sldMk cId="3856155683" sldId="428"/>
                <pc2:cmMk id="{EA13879F-7C28-4204-9216-51C412E2DD37}"/>
              </pc2:cmMkLst>
              <pc226:cmRplyChg chg="add">
                <pc226:chgData name="Sarah Binns" userId="44ca82e01afbb258" providerId="LiveId" clId="{7B296949-6DBD-446C-A205-574C7C1FF35E}" dt="2023-03-03T12:03:46.868" v="8"/>
                <pc2:cmRplyMkLst xmlns:pc2="http://schemas.microsoft.com/office/powerpoint/2019/9/main/command">
                  <pc:docMk/>
                  <pc:sldMk cId="3856155683" sldId="428"/>
                  <pc2:cmMk id="{EA13879F-7C28-4204-9216-51C412E2DD37}"/>
                  <pc2:cmRplyMk id="{67124CEE-72E9-4555-B47A-577F37E75FCF}"/>
                </pc2:cmRplyMkLst>
              </pc226:cmRplyChg>
            </pc226:cmChg>
          </p:ext>
        </pc:extLst>
      </pc:sldChg>
      <pc:sldChg chg="modSp mod">
        <pc:chgData name="Sarah Binns" userId="44ca82e01afbb258" providerId="LiveId" clId="{7B296949-6DBD-446C-A205-574C7C1FF35E}" dt="2023-03-03T12:06:46.223" v="55"/>
        <pc:sldMkLst>
          <pc:docMk/>
          <pc:sldMk cId="2629111811" sldId="429"/>
        </pc:sldMkLst>
        <pc:spChg chg="ord">
          <ac:chgData name="Sarah Binns" userId="44ca82e01afbb258" providerId="LiveId" clId="{7B296949-6DBD-446C-A205-574C7C1FF35E}" dt="2023-03-03T12:06:46.223" v="55"/>
          <ac:spMkLst>
            <pc:docMk/>
            <pc:sldMk cId="2629111811" sldId="429"/>
            <ac:spMk id="2" creationId="{631BAA30-9A0F-7858-D4B1-7A807EC0D0B2}"/>
          </ac:spMkLst>
        </pc:spChg>
        <pc:spChg chg="mod">
          <ac:chgData name="Sarah Binns" userId="44ca82e01afbb258" providerId="LiveId" clId="{7B296949-6DBD-446C-A205-574C7C1FF35E}" dt="2023-03-03T12:06:44.706" v="54" actId="962"/>
          <ac:spMkLst>
            <pc:docMk/>
            <pc:sldMk cId="2629111811" sldId="429"/>
            <ac:spMk id="6" creationId="{8600443D-CBCB-2309-25A6-DF5DF7E90C01}"/>
          </ac:spMkLst>
        </pc:spChg>
        <pc:picChg chg="mod">
          <ac:chgData name="Sarah Binns" userId="44ca82e01afbb258" providerId="LiveId" clId="{7B296949-6DBD-446C-A205-574C7C1FF35E}" dt="2023-03-03T12:04:45.114" v="25" actId="962"/>
          <ac:picMkLst>
            <pc:docMk/>
            <pc:sldMk cId="2629111811" sldId="429"/>
            <ac:picMk id="4" creationId="{BB7A7990-E7E5-65A8-B1F6-F4FF244335F9}"/>
          </ac:picMkLst>
        </pc:picChg>
        <pc:picChg chg="mod">
          <ac:chgData name="Sarah Binns" userId="44ca82e01afbb258" providerId="LiveId" clId="{7B296949-6DBD-446C-A205-574C7C1FF35E}" dt="2023-03-03T12:04:50.724" v="26" actId="962"/>
          <ac:picMkLst>
            <pc:docMk/>
            <pc:sldMk cId="2629111811" sldId="429"/>
            <ac:picMk id="5" creationId="{8D78EA32-773A-122C-3C1E-0FD5ACC0E029}"/>
          </ac:picMkLst>
        </pc:picChg>
      </pc:sldChg>
      <pc:sldChg chg="modSp mod">
        <pc:chgData name="Sarah Binns" userId="44ca82e01afbb258" providerId="LiveId" clId="{7B296949-6DBD-446C-A205-574C7C1FF35E}" dt="2023-03-03T12:07:00.102" v="59" actId="962"/>
        <pc:sldMkLst>
          <pc:docMk/>
          <pc:sldMk cId="2372579940" sldId="430"/>
        </pc:sldMkLst>
        <pc:spChg chg="ord">
          <ac:chgData name="Sarah Binns" userId="44ca82e01afbb258" providerId="LiveId" clId="{7B296949-6DBD-446C-A205-574C7C1FF35E}" dt="2023-03-03T12:06:58.905" v="58"/>
          <ac:spMkLst>
            <pc:docMk/>
            <pc:sldMk cId="2372579940" sldId="430"/>
            <ac:spMk id="2" creationId="{120318D9-0A24-3034-C361-A0493DB493BE}"/>
          </ac:spMkLst>
        </pc:spChg>
        <pc:spChg chg="mod">
          <ac:chgData name="Sarah Binns" userId="44ca82e01afbb258" providerId="LiveId" clId="{7B296949-6DBD-446C-A205-574C7C1FF35E}" dt="2023-03-03T12:07:00.102" v="59" actId="962"/>
          <ac:spMkLst>
            <pc:docMk/>
            <pc:sldMk cId="2372579940" sldId="430"/>
            <ac:spMk id="8" creationId="{8FFAF401-E816-D553-3E55-E810DDD5E600}"/>
          </ac:spMkLst>
        </pc:spChg>
        <pc:picChg chg="mod">
          <ac:chgData name="Sarah Binns" userId="44ca82e01afbb258" providerId="LiveId" clId="{7B296949-6DBD-446C-A205-574C7C1FF35E}" dt="2023-03-03T12:04:55.433" v="29" actId="962"/>
          <ac:picMkLst>
            <pc:docMk/>
            <pc:sldMk cId="2372579940" sldId="430"/>
            <ac:picMk id="4" creationId="{3DD9AE13-C1EF-D64C-D9B5-F76AA5281923}"/>
          </ac:picMkLst>
        </pc:picChg>
        <pc:picChg chg="mod">
          <ac:chgData name="Sarah Binns" userId="44ca82e01afbb258" providerId="LiveId" clId="{7B296949-6DBD-446C-A205-574C7C1FF35E}" dt="2023-03-03T12:04:56.798" v="30" actId="962"/>
          <ac:picMkLst>
            <pc:docMk/>
            <pc:sldMk cId="2372579940" sldId="430"/>
            <ac:picMk id="7" creationId="{C9C91BCE-B234-E290-0473-1E8600B11C97}"/>
          </ac:picMkLst>
        </pc:picChg>
      </pc:sldChg>
    </pc:docChg>
  </pc:docChgLst>
  <pc:docChgLst>
    <pc:chgData name="Sarah Binns" userId="44ca82e01afbb258" providerId="LiveId" clId="{4F4E2CDE-10B0-49B2-845C-919E9B2C6528}"/>
    <pc:docChg chg="undo custSel modSld">
      <pc:chgData name="Sarah Binns" userId="44ca82e01afbb258" providerId="LiveId" clId="{4F4E2CDE-10B0-49B2-845C-919E9B2C6528}" dt="2023-03-17T19:57:27.859" v="192" actId="313"/>
      <pc:docMkLst>
        <pc:docMk/>
      </pc:docMkLst>
      <pc:sldChg chg="modSp mod">
        <pc:chgData name="Sarah Binns" userId="44ca82e01afbb258" providerId="LiveId" clId="{4F4E2CDE-10B0-49B2-845C-919E9B2C6528}" dt="2023-03-17T19:50:32.806" v="59" actId="6549"/>
        <pc:sldMkLst>
          <pc:docMk/>
          <pc:sldMk cId="643650089" sldId="257"/>
        </pc:sldMkLst>
        <pc:spChg chg="mod">
          <ac:chgData name="Sarah Binns" userId="44ca82e01afbb258" providerId="LiveId" clId="{4F4E2CDE-10B0-49B2-845C-919E9B2C6528}" dt="2023-03-17T19:50:32.806" v="59" actId="6549"/>
          <ac:spMkLst>
            <pc:docMk/>
            <pc:sldMk cId="643650089" sldId="257"/>
            <ac:spMk id="3" creationId="{00000000-0000-0000-0000-000000000000}"/>
          </ac:spMkLst>
        </pc:spChg>
      </pc:sldChg>
      <pc:sldChg chg="modSp mod">
        <pc:chgData name="Sarah Binns" userId="44ca82e01afbb258" providerId="LiveId" clId="{4F4E2CDE-10B0-49B2-845C-919E9B2C6528}" dt="2023-03-17T19:46:51.089" v="0" actId="962"/>
        <pc:sldMkLst>
          <pc:docMk/>
          <pc:sldMk cId="2343868254" sldId="258"/>
        </pc:sldMkLst>
        <pc:picChg chg="mod">
          <ac:chgData name="Sarah Binns" userId="44ca82e01afbb258" providerId="LiveId" clId="{4F4E2CDE-10B0-49B2-845C-919E9B2C6528}" dt="2023-03-17T19:46:51.089" v="0" actId="962"/>
          <ac:picMkLst>
            <pc:docMk/>
            <pc:sldMk cId="2343868254" sldId="258"/>
            <ac:picMk id="8" creationId="{74374871-BC00-82E6-9813-1EF8E9D9C916}"/>
          </ac:picMkLst>
        </pc:picChg>
      </pc:sldChg>
      <pc:sldChg chg="modSp mod modNotesTx">
        <pc:chgData name="Sarah Binns" userId="44ca82e01afbb258" providerId="LiveId" clId="{4F4E2CDE-10B0-49B2-845C-919E9B2C6528}" dt="2023-03-17T19:53:27.529" v="158" actId="20577"/>
        <pc:sldMkLst>
          <pc:docMk/>
          <pc:sldMk cId="2634200579" sldId="259"/>
        </pc:sldMkLst>
        <pc:spChg chg="mod">
          <ac:chgData name="Sarah Binns" userId="44ca82e01afbb258" providerId="LiveId" clId="{4F4E2CDE-10B0-49B2-845C-919E9B2C6528}" dt="2023-03-17T19:51:48.017" v="64" actId="20577"/>
          <ac:spMkLst>
            <pc:docMk/>
            <pc:sldMk cId="2634200579" sldId="259"/>
            <ac:spMk id="3" creationId="{00000000-0000-0000-0000-000000000000}"/>
          </ac:spMkLst>
        </pc:spChg>
      </pc:sldChg>
      <pc:sldChg chg="modSp mod">
        <pc:chgData name="Sarah Binns" userId="44ca82e01afbb258" providerId="LiveId" clId="{4F4E2CDE-10B0-49B2-845C-919E9B2C6528}" dt="2023-03-17T19:57:27.859" v="192" actId="313"/>
        <pc:sldMkLst>
          <pc:docMk/>
          <pc:sldMk cId="1452605767" sldId="263"/>
        </pc:sldMkLst>
        <pc:spChg chg="mod">
          <ac:chgData name="Sarah Binns" userId="44ca82e01afbb258" providerId="LiveId" clId="{4F4E2CDE-10B0-49B2-845C-919E9B2C6528}" dt="2023-03-17T19:57:27.859" v="192" actId="313"/>
          <ac:spMkLst>
            <pc:docMk/>
            <pc:sldMk cId="1452605767" sldId="263"/>
            <ac:spMk id="3" creationId="{00000000-0000-0000-0000-000000000000}"/>
          </ac:spMkLst>
        </pc:spChg>
      </pc:sldChg>
      <pc:sldChg chg="modSp mod">
        <pc:chgData name="Sarah Binns" userId="44ca82e01afbb258" providerId="LiveId" clId="{4F4E2CDE-10B0-49B2-845C-919E9B2C6528}" dt="2023-03-17T19:56:53.107" v="191" actId="2711"/>
        <pc:sldMkLst>
          <pc:docMk/>
          <pc:sldMk cId="2998634580" sldId="266"/>
        </pc:sldMkLst>
        <pc:spChg chg="mod">
          <ac:chgData name="Sarah Binns" userId="44ca82e01afbb258" providerId="LiveId" clId="{4F4E2CDE-10B0-49B2-845C-919E9B2C6528}" dt="2023-03-17T19:56:53.107" v="191" actId="2711"/>
          <ac:spMkLst>
            <pc:docMk/>
            <pc:sldMk cId="2998634580" sldId="266"/>
            <ac:spMk id="2" creationId="{00000000-0000-0000-0000-000000000000}"/>
          </ac:spMkLst>
        </pc:spChg>
      </pc:sldChg>
      <pc:sldChg chg="modSp mod">
        <pc:chgData name="Sarah Binns" userId="44ca82e01afbb258" providerId="LiveId" clId="{4F4E2CDE-10B0-49B2-845C-919E9B2C6528}" dt="2023-03-17T19:46:54.063" v="1" actId="962"/>
        <pc:sldMkLst>
          <pc:docMk/>
          <pc:sldMk cId="4268378512" sldId="426"/>
        </pc:sldMkLst>
        <pc:picChg chg="mod">
          <ac:chgData name="Sarah Binns" userId="44ca82e01afbb258" providerId="LiveId" clId="{4F4E2CDE-10B0-49B2-845C-919E9B2C6528}" dt="2023-03-17T19:46:54.063" v="1" actId="962"/>
          <ac:picMkLst>
            <pc:docMk/>
            <pc:sldMk cId="4268378512" sldId="426"/>
            <ac:picMk id="8" creationId="{7D589024-6135-8A15-4F81-61C4BA90361B}"/>
          </ac:picMkLst>
        </pc:picChg>
      </pc:sldChg>
      <pc:sldChg chg="modSp mod">
        <pc:chgData name="Sarah Binns" userId="44ca82e01afbb258" providerId="LiveId" clId="{4F4E2CDE-10B0-49B2-845C-919E9B2C6528}" dt="2023-03-17T19:53:48.202" v="170" actId="20577"/>
        <pc:sldMkLst>
          <pc:docMk/>
          <pc:sldMk cId="4255189579" sldId="427"/>
        </pc:sldMkLst>
        <pc:spChg chg="mod">
          <ac:chgData name="Sarah Binns" userId="44ca82e01afbb258" providerId="LiveId" clId="{4F4E2CDE-10B0-49B2-845C-919E9B2C6528}" dt="2023-03-17T19:53:48.202" v="170" actId="20577"/>
          <ac:spMkLst>
            <pc:docMk/>
            <pc:sldMk cId="4255189579" sldId="427"/>
            <ac:spMk id="3" creationId="{8C0653BC-BBE4-B3CD-62F1-0B0BBB5CA8C8}"/>
          </ac:spMkLst>
        </pc:spChg>
      </pc:sldChg>
      <pc:sldChg chg="modSp mod">
        <pc:chgData name="Sarah Binns" userId="44ca82e01afbb258" providerId="LiveId" clId="{4F4E2CDE-10B0-49B2-845C-919E9B2C6528}" dt="2023-03-17T19:54:17.886" v="185" actId="6549"/>
        <pc:sldMkLst>
          <pc:docMk/>
          <pc:sldMk cId="3856155683" sldId="428"/>
        </pc:sldMkLst>
        <pc:spChg chg="mod">
          <ac:chgData name="Sarah Binns" userId="44ca82e01afbb258" providerId="LiveId" clId="{4F4E2CDE-10B0-49B2-845C-919E9B2C6528}" dt="2023-03-17T19:54:17.886" v="185" actId="6549"/>
          <ac:spMkLst>
            <pc:docMk/>
            <pc:sldMk cId="3856155683" sldId="428"/>
            <ac:spMk id="3" creationId="{EFE233D4-A375-92DA-4479-727D3BABDB9B}"/>
          </ac:spMkLst>
        </pc:spChg>
      </pc:sldChg>
    </pc:docChg>
  </pc:docChgLst>
  <pc:docChgLst>
    <pc:chgData name="Sarah Binns" userId="upMWP9cA/F6Z78kMxRbdfYdG4oKHqC/6SyDfOeP00VE=" providerId="None" clId="Web-{ADCD67A0-3E1D-498F-B665-39140D0B8297}"/>
    <pc:docChg chg="modSld">
      <pc:chgData name="Sarah Binns" userId="upMWP9cA/F6Z78kMxRbdfYdG4oKHqC/6SyDfOeP00VE=" providerId="None" clId="Web-{ADCD67A0-3E1D-498F-B665-39140D0B8297}" dt="2023-01-18T11:30:51.224" v="3" actId="20577"/>
      <pc:docMkLst>
        <pc:docMk/>
      </pc:docMkLst>
      <pc:sldChg chg="modSp">
        <pc:chgData name="Sarah Binns" userId="upMWP9cA/F6Z78kMxRbdfYdG4oKHqC/6SyDfOeP00VE=" providerId="None" clId="Web-{ADCD67A0-3E1D-498F-B665-39140D0B8297}" dt="2023-01-18T11:21:26.893" v="1" actId="20577"/>
        <pc:sldMkLst>
          <pc:docMk/>
          <pc:sldMk cId="2343868254" sldId="258"/>
        </pc:sldMkLst>
        <pc:spChg chg="mod">
          <ac:chgData name="Sarah Binns" userId="upMWP9cA/F6Z78kMxRbdfYdG4oKHqC/6SyDfOeP00VE=" providerId="None" clId="Web-{ADCD67A0-3E1D-498F-B665-39140D0B8297}" dt="2023-01-18T11:21:26.893" v="1" actId="20577"/>
          <ac:spMkLst>
            <pc:docMk/>
            <pc:sldMk cId="2343868254" sldId="258"/>
            <ac:spMk id="3" creationId="{00000000-0000-0000-0000-000000000000}"/>
          </ac:spMkLst>
        </pc:spChg>
      </pc:sldChg>
      <pc:sldChg chg="modSp">
        <pc:chgData name="Sarah Binns" userId="upMWP9cA/F6Z78kMxRbdfYdG4oKHqC/6SyDfOeP00VE=" providerId="None" clId="Web-{ADCD67A0-3E1D-498F-B665-39140D0B8297}" dt="2023-01-18T11:30:51.224" v="3" actId="20577"/>
        <pc:sldMkLst>
          <pc:docMk/>
          <pc:sldMk cId="4268378512" sldId="426"/>
        </pc:sldMkLst>
        <pc:spChg chg="mod">
          <ac:chgData name="Sarah Binns" userId="upMWP9cA/F6Z78kMxRbdfYdG4oKHqC/6SyDfOeP00VE=" providerId="None" clId="Web-{ADCD67A0-3E1D-498F-B665-39140D0B8297}" dt="2023-01-18T11:30:51.224" v="3" actId="20577"/>
          <ac:spMkLst>
            <pc:docMk/>
            <pc:sldMk cId="4268378512" sldId="426"/>
            <ac:spMk id="3" creationId="{00000000-0000-0000-0000-000000000000}"/>
          </ac:spMkLst>
        </pc:spChg>
      </pc:sldChg>
    </pc:docChg>
  </pc:docChgLst>
  <pc:docChgLst>
    <pc:chgData name="Sarah Binns" userId="44ca82e01afbb258" providerId="LiveId" clId="{6C9B93E5-7AC8-48F5-A80A-4C57B2085A71}"/>
    <pc:docChg chg="custSel modSld">
      <pc:chgData name="Sarah Binns" userId="44ca82e01afbb258" providerId="LiveId" clId="{6C9B93E5-7AC8-48F5-A80A-4C57B2085A71}" dt="2023-02-14T10:51:29.518" v="812" actId="962"/>
      <pc:docMkLst>
        <pc:docMk/>
      </pc:docMkLst>
      <pc:sldChg chg="modSp mod modCm">
        <pc:chgData name="Sarah Binns" userId="44ca82e01afbb258" providerId="LiveId" clId="{6C9B93E5-7AC8-48F5-A80A-4C57B2085A71}" dt="2023-02-14T10:34:51.885" v="15"/>
        <pc:sldMkLst>
          <pc:docMk/>
          <pc:sldMk cId="643650089" sldId="257"/>
        </pc:sldMkLst>
        <pc:spChg chg="mod">
          <ac:chgData name="Sarah Binns" userId="44ca82e01afbb258" providerId="LiveId" clId="{6C9B93E5-7AC8-48F5-A80A-4C57B2085A71}" dt="2023-02-14T10:34:34.451" v="13" actId="20577"/>
          <ac:spMkLst>
            <pc:docMk/>
            <pc:sldMk cId="643650089" sldId="257"/>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Sarah Binns" userId="44ca82e01afbb258" providerId="LiveId" clId="{6C9B93E5-7AC8-48F5-A80A-4C57B2085A71}" dt="2023-02-14T10:34:51.885" v="15"/>
              <pc2:cmMkLst xmlns:pc2="http://schemas.microsoft.com/office/powerpoint/2019/9/main/command">
                <pc:docMk/>
                <pc:sldMk cId="643650089" sldId="257"/>
                <pc2:cmMk id="{679E5AF6-22D9-4033-8D29-46888546DF7C}"/>
              </pc2:cmMkLst>
              <pc226:cmRplyChg chg="add">
                <pc226:chgData name="Sarah Binns" userId="44ca82e01afbb258" providerId="LiveId" clId="{6C9B93E5-7AC8-48F5-A80A-4C57B2085A71}" dt="2023-02-14T10:34:50.245" v="14"/>
                <pc2:cmRplyMkLst xmlns:pc2="http://schemas.microsoft.com/office/powerpoint/2019/9/main/command">
                  <pc:docMk/>
                  <pc:sldMk cId="643650089" sldId="257"/>
                  <pc2:cmMk id="{679E5AF6-22D9-4033-8D29-46888546DF7C}"/>
                  <pc2:cmRplyMk id="{3D90D17F-E4E8-4DB1-B507-76A825F48BAD}"/>
                </pc2:cmRplyMkLst>
              </pc226:cmRplyChg>
            </pc226:cmChg>
          </p:ext>
        </pc:extLst>
      </pc:sldChg>
      <pc:sldChg chg="modSp mod">
        <pc:chgData name="Sarah Binns" userId="44ca82e01afbb258" providerId="LiveId" clId="{6C9B93E5-7AC8-48F5-A80A-4C57B2085A71}" dt="2023-02-14T10:48:53.675" v="294" actId="962"/>
        <pc:sldMkLst>
          <pc:docMk/>
          <pc:sldMk cId="2079418736" sldId="260"/>
        </pc:sldMkLst>
        <pc:picChg chg="mod">
          <ac:chgData name="Sarah Binns" userId="44ca82e01afbb258" providerId="LiveId" clId="{6C9B93E5-7AC8-48F5-A80A-4C57B2085A71}" dt="2023-02-14T10:47:33.548" v="254" actId="962"/>
          <ac:picMkLst>
            <pc:docMk/>
            <pc:sldMk cId="2079418736" sldId="260"/>
            <ac:picMk id="7" creationId="{CA711506-F9CA-9E25-765A-73A3328820BF}"/>
          </ac:picMkLst>
        </pc:picChg>
        <pc:picChg chg="mod">
          <ac:chgData name="Sarah Binns" userId="44ca82e01afbb258" providerId="LiveId" clId="{6C9B93E5-7AC8-48F5-A80A-4C57B2085A71}" dt="2023-02-14T10:48:53.675" v="294" actId="962"/>
          <ac:picMkLst>
            <pc:docMk/>
            <pc:sldMk cId="2079418736" sldId="260"/>
            <ac:picMk id="9" creationId="{1FE64787-CDBD-BC0A-D6B2-88DC43F4972F}"/>
          </ac:picMkLst>
        </pc:picChg>
      </pc:sldChg>
      <pc:sldChg chg="modSp mod">
        <pc:chgData name="Sarah Binns" userId="44ca82e01afbb258" providerId="LiveId" clId="{6C9B93E5-7AC8-48F5-A80A-4C57B2085A71}" dt="2023-02-14T10:51:29.518" v="812" actId="962"/>
        <pc:sldMkLst>
          <pc:docMk/>
          <pc:sldMk cId="3873233993" sldId="261"/>
        </pc:sldMkLst>
        <pc:picChg chg="mod">
          <ac:chgData name="Sarah Binns" userId="44ca82e01afbb258" providerId="LiveId" clId="{6C9B93E5-7AC8-48F5-A80A-4C57B2085A71}" dt="2023-02-14T10:49:13.327" v="312" actId="962"/>
          <ac:picMkLst>
            <pc:docMk/>
            <pc:sldMk cId="3873233993" sldId="261"/>
            <ac:picMk id="7" creationId="{E43CC9A3-00B9-7A53-3ACA-71F242C9112F}"/>
          </ac:picMkLst>
        </pc:picChg>
        <pc:picChg chg="mod">
          <ac:chgData name="Sarah Binns" userId="44ca82e01afbb258" providerId="LiveId" clId="{6C9B93E5-7AC8-48F5-A80A-4C57B2085A71}" dt="2023-02-14T10:49:26.124" v="404" actId="962"/>
          <ac:picMkLst>
            <pc:docMk/>
            <pc:sldMk cId="3873233993" sldId="261"/>
            <ac:picMk id="9" creationId="{18F351AC-8183-A1E1-6E0F-4D8C5EB67AA6}"/>
          </ac:picMkLst>
        </pc:picChg>
        <pc:picChg chg="mod">
          <ac:chgData name="Sarah Binns" userId="44ca82e01afbb258" providerId="LiveId" clId="{6C9B93E5-7AC8-48F5-A80A-4C57B2085A71}" dt="2023-02-14T10:49:42.833" v="464" actId="962"/>
          <ac:picMkLst>
            <pc:docMk/>
            <pc:sldMk cId="3873233993" sldId="261"/>
            <ac:picMk id="11" creationId="{DB65C613-38F5-01D9-8855-1DF15884ED41}"/>
          </ac:picMkLst>
        </pc:picChg>
        <pc:picChg chg="mod">
          <ac:chgData name="Sarah Binns" userId="44ca82e01afbb258" providerId="LiveId" clId="{6C9B93E5-7AC8-48F5-A80A-4C57B2085A71}" dt="2023-02-14T10:49:52.809" v="534" actId="962"/>
          <ac:picMkLst>
            <pc:docMk/>
            <pc:sldMk cId="3873233993" sldId="261"/>
            <ac:picMk id="13" creationId="{3C7118C8-F77A-FA57-FAF7-CAE267CB47F6}"/>
          </ac:picMkLst>
        </pc:picChg>
        <pc:picChg chg="mod">
          <ac:chgData name="Sarah Binns" userId="44ca82e01afbb258" providerId="LiveId" clId="{6C9B93E5-7AC8-48F5-A80A-4C57B2085A71}" dt="2023-02-14T10:50:13.114" v="610" actId="962"/>
          <ac:picMkLst>
            <pc:docMk/>
            <pc:sldMk cId="3873233993" sldId="261"/>
            <ac:picMk id="15" creationId="{81B9278B-8DA3-7EE3-A642-0A505BEDFEF9}"/>
          </ac:picMkLst>
        </pc:picChg>
        <pc:picChg chg="mod">
          <ac:chgData name="Sarah Binns" userId="44ca82e01afbb258" providerId="LiveId" clId="{6C9B93E5-7AC8-48F5-A80A-4C57B2085A71}" dt="2023-02-14T10:51:29.518" v="812" actId="962"/>
          <ac:picMkLst>
            <pc:docMk/>
            <pc:sldMk cId="3873233993" sldId="261"/>
            <ac:picMk id="17" creationId="{8641F8A6-DEC1-BFA3-2432-9456DE432217}"/>
          </ac:picMkLst>
        </pc:picChg>
      </pc:sldChg>
      <pc:sldChg chg="modCm">
        <pc:chgData name="Sarah Binns" userId="44ca82e01afbb258" providerId="LiveId" clId="{6C9B93E5-7AC8-48F5-A80A-4C57B2085A71}" dt="2023-02-14T10:37:14.640" v="74"/>
        <pc:sldMkLst>
          <pc:docMk/>
          <pc:sldMk cId="2694457354" sldId="264"/>
        </pc:sldMkLst>
        <pc:extLst>
          <p:ext xmlns:p="http://schemas.openxmlformats.org/presentationml/2006/main" uri="{D6D511B9-2390-475A-947B-AFAB55BFBCF1}">
            <pc226:cmChg xmlns:pc226="http://schemas.microsoft.com/office/powerpoint/2022/06/main/command" chg="mod">
              <pc226:chgData name="Sarah Binns" userId="44ca82e01afbb258" providerId="LiveId" clId="{6C9B93E5-7AC8-48F5-A80A-4C57B2085A71}" dt="2023-02-14T10:37:14.640" v="74"/>
              <pc2:cmMkLst xmlns:pc2="http://schemas.microsoft.com/office/powerpoint/2019/9/main/command">
                <pc:docMk/>
                <pc:sldMk cId="2694457354" sldId="264"/>
                <pc2:cmMk id="{9DDA0097-CFC5-49D7-9C00-285757933EE0}"/>
              </pc2:cmMkLst>
              <pc226:cmRplyChg chg="add">
                <pc226:chgData name="Sarah Binns" userId="44ca82e01afbb258" providerId="LiveId" clId="{6C9B93E5-7AC8-48F5-A80A-4C57B2085A71}" dt="2023-02-14T10:37:12.753" v="73"/>
                <pc2:cmRplyMkLst xmlns:pc2="http://schemas.microsoft.com/office/powerpoint/2019/9/main/command">
                  <pc:docMk/>
                  <pc:sldMk cId="2694457354" sldId="264"/>
                  <pc2:cmMk id="{9DDA0097-CFC5-49D7-9C00-285757933EE0}"/>
                  <pc2:cmRplyMk id="{EC7D0D89-4B05-48BE-950E-CB6706B77577}"/>
                </pc2:cmRplyMkLst>
              </pc226:cmRplyChg>
            </pc226:cmChg>
          </p:ext>
        </pc:extLst>
      </pc:sldChg>
      <pc:sldChg chg="modCm">
        <pc:chgData name="Sarah Binns" userId="44ca82e01afbb258" providerId="LiveId" clId="{6C9B93E5-7AC8-48F5-A80A-4C57B2085A71}" dt="2023-02-14T10:37:05.435" v="72"/>
        <pc:sldMkLst>
          <pc:docMk/>
          <pc:sldMk cId="4268378512" sldId="426"/>
        </pc:sldMkLst>
        <pc:extLst>
          <p:ext xmlns:p="http://schemas.openxmlformats.org/presentationml/2006/main" uri="{D6D511B9-2390-475A-947B-AFAB55BFBCF1}">
            <pc226:cmChg xmlns:pc226="http://schemas.microsoft.com/office/powerpoint/2022/06/main/command" chg="mod">
              <pc226:chgData name="Sarah Binns" userId="44ca82e01afbb258" providerId="LiveId" clId="{6C9B93E5-7AC8-48F5-A80A-4C57B2085A71}" dt="2023-02-14T10:37:05.435" v="72"/>
              <pc2:cmMkLst xmlns:pc2="http://schemas.microsoft.com/office/powerpoint/2019/9/main/command">
                <pc:docMk/>
                <pc:sldMk cId="4268378512" sldId="426"/>
                <pc2:cmMk id="{1B038CA3-3968-4666-AE9C-DB5AEF978767}"/>
              </pc2:cmMkLst>
              <pc226:cmRplyChg chg="add">
                <pc226:chgData name="Sarah Binns" userId="44ca82e01afbb258" providerId="LiveId" clId="{6C9B93E5-7AC8-48F5-A80A-4C57B2085A71}" dt="2023-02-14T10:37:02.959" v="71"/>
                <pc2:cmRplyMkLst xmlns:pc2="http://schemas.microsoft.com/office/powerpoint/2019/9/main/command">
                  <pc:docMk/>
                  <pc:sldMk cId="4268378512" sldId="426"/>
                  <pc2:cmMk id="{1B038CA3-3968-4666-AE9C-DB5AEF978767}"/>
                  <pc2:cmRplyMk id="{61FEC2B5-8913-42F2-8946-CD7DAAF1F31E}"/>
                </pc2:cmRplyMkLst>
              </pc226:cmRplyChg>
            </pc226:cmChg>
          </p:ext>
        </pc:extLst>
      </pc:sldChg>
      <pc:sldChg chg="modSp mod modCm">
        <pc:chgData name="Sarah Binns" userId="44ca82e01afbb258" providerId="LiveId" clId="{6C9B93E5-7AC8-48F5-A80A-4C57B2085A71}" dt="2023-02-14T10:36:52.545" v="70"/>
        <pc:sldMkLst>
          <pc:docMk/>
          <pc:sldMk cId="4255189579" sldId="427"/>
        </pc:sldMkLst>
        <pc:spChg chg="mod">
          <ac:chgData name="Sarah Binns" userId="44ca82e01afbb258" providerId="LiveId" clId="{6C9B93E5-7AC8-48F5-A80A-4C57B2085A71}" dt="2023-02-14T10:36:35.109" v="68" actId="20577"/>
          <ac:spMkLst>
            <pc:docMk/>
            <pc:sldMk cId="4255189579" sldId="427"/>
            <ac:spMk id="3" creationId="{8C0653BC-BBE4-B3CD-62F1-0B0BBB5CA8C8}"/>
          </ac:spMkLst>
        </pc:spChg>
        <pc:extLst>
          <p:ext xmlns:p="http://schemas.openxmlformats.org/presentationml/2006/main" uri="{D6D511B9-2390-475A-947B-AFAB55BFBCF1}">
            <pc226:cmChg xmlns:pc226="http://schemas.microsoft.com/office/powerpoint/2022/06/main/command" chg="mod">
              <pc226:chgData name="Sarah Binns" userId="44ca82e01afbb258" providerId="LiveId" clId="{6C9B93E5-7AC8-48F5-A80A-4C57B2085A71}" dt="2023-02-14T10:36:52.545" v="70"/>
              <pc2:cmMkLst xmlns:pc2="http://schemas.microsoft.com/office/powerpoint/2019/9/main/command">
                <pc:docMk/>
                <pc:sldMk cId="4255189579" sldId="427"/>
                <pc2:cmMk id="{26811599-D901-479C-9208-6F5CED83D489}"/>
              </pc2:cmMkLst>
              <pc226:cmRplyChg chg="add">
                <pc226:chgData name="Sarah Binns" userId="44ca82e01afbb258" providerId="LiveId" clId="{6C9B93E5-7AC8-48F5-A80A-4C57B2085A71}" dt="2023-02-14T10:36:50.649" v="69"/>
                <pc2:cmRplyMkLst xmlns:pc2="http://schemas.microsoft.com/office/powerpoint/2019/9/main/command">
                  <pc:docMk/>
                  <pc:sldMk cId="4255189579" sldId="427"/>
                  <pc2:cmMk id="{26811599-D901-479C-9208-6F5CED83D489}"/>
                  <pc2:cmRplyMk id="{894BDE24-A643-4E5D-8002-B32BAC902133}"/>
                </pc2:cmRplyMkLst>
              </pc226:cmRplyChg>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2FAD9C07-C58F-4790-9F33-3C9ADA3F155E}" type="datetimeFigureOut">
              <a:rPr lang="en-GB" smtClean="0"/>
              <a:t>20/04/2023</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560B5E23-20E5-42C1-9FA3-7C88CE2A4AED}" type="slidenum">
              <a:rPr lang="en-GB" smtClean="0"/>
              <a:t>‹#›</a:t>
            </a:fld>
            <a:endParaRPr lang="en-GB" dirty="0"/>
          </a:p>
        </p:txBody>
      </p:sp>
    </p:spTree>
    <p:extLst>
      <p:ext uri="{BB962C8B-B14F-4D97-AF65-F5344CB8AC3E}">
        <p14:creationId xmlns:p14="http://schemas.microsoft.com/office/powerpoint/2010/main" val="23296409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B5E23-20E5-42C1-9FA3-7C88CE2A4AED}" type="slidenum">
              <a:rPr lang="en-GB" smtClean="0"/>
              <a:t>1</a:t>
            </a:fld>
            <a:endParaRPr lang="en-GB" dirty="0"/>
          </a:p>
        </p:txBody>
      </p:sp>
    </p:spTree>
    <p:extLst>
      <p:ext uri="{BB962C8B-B14F-4D97-AF65-F5344CB8AC3E}">
        <p14:creationId xmlns:p14="http://schemas.microsoft.com/office/powerpoint/2010/main" val="1223426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B5E23-20E5-42C1-9FA3-7C88CE2A4AED}" type="slidenum">
              <a:rPr lang="en-GB" smtClean="0"/>
              <a:t>14</a:t>
            </a:fld>
            <a:endParaRPr lang="en-GB" dirty="0"/>
          </a:p>
        </p:txBody>
      </p:sp>
    </p:spTree>
    <p:extLst>
      <p:ext uri="{BB962C8B-B14F-4D97-AF65-F5344CB8AC3E}">
        <p14:creationId xmlns:p14="http://schemas.microsoft.com/office/powerpoint/2010/main" val="4178875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B5E23-20E5-42C1-9FA3-7C88CE2A4AED}" type="slidenum">
              <a:rPr lang="en-GB" smtClean="0"/>
              <a:t>16</a:t>
            </a:fld>
            <a:endParaRPr lang="en-GB" dirty="0"/>
          </a:p>
        </p:txBody>
      </p:sp>
    </p:spTree>
    <p:extLst>
      <p:ext uri="{BB962C8B-B14F-4D97-AF65-F5344CB8AC3E}">
        <p14:creationId xmlns:p14="http://schemas.microsoft.com/office/powerpoint/2010/main" val="475844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Expected observations can be discussed using the points on the next slide. </a:t>
            </a:r>
            <a:endParaRPr lang="en-GB" dirty="0"/>
          </a:p>
        </p:txBody>
      </p:sp>
      <p:sp>
        <p:nvSpPr>
          <p:cNvPr id="4" name="Slide Number Placeholder 3"/>
          <p:cNvSpPr>
            <a:spLocks noGrp="1"/>
          </p:cNvSpPr>
          <p:nvPr>
            <p:ph type="sldNum" sz="quarter" idx="5"/>
          </p:nvPr>
        </p:nvSpPr>
        <p:spPr/>
        <p:txBody>
          <a:bodyPr/>
          <a:lstStyle/>
          <a:p>
            <a:fld id="{560B5E23-20E5-42C1-9FA3-7C88CE2A4AED}" type="slidenum">
              <a:rPr lang="en-GB" smtClean="0"/>
              <a:t>19</a:t>
            </a:fld>
            <a:endParaRPr lang="en-GB" dirty="0"/>
          </a:p>
        </p:txBody>
      </p:sp>
    </p:spTree>
    <p:extLst>
      <p:ext uri="{BB962C8B-B14F-4D97-AF65-F5344CB8AC3E}">
        <p14:creationId xmlns:p14="http://schemas.microsoft.com/office/powerpoint/2010/main" val="4143108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23</a:t>
            </a:fld>
            <a:endParaRPr lang="en-GB" dirty="0"/>
          </a:p>
        </p:txBody>
      </p:sp>
    </p:spTree>
    <p:extLst>
      <p:ext uri="{BB962C8B-B14F-4D97-AF65-F5344CB8AC3E}">
        <p14:creationId xmlns:p14="http://schemas.microsoft.com/office/powerpoint/2010/main" val="1247824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Arial" panose="020B0604020202020204" pitchFamily="34" charset="0"/>
                <a:ea typeface="Calibri" panose="020F0502020204030204" pitchFamily="34" charset="0"/>
                <a:cs typeface="Times New Roman" panose="02020603050405020304" pitchFamily="18" charset="0"/>
              </a:rPr>
              <a:t>© Leonid Ikan/Shutterstock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Arial" panose="020B0604020202020204" pitchFamily="34" charset="0"/>
                <a:ea typeface="Calibri" panose="020F0502020204030204" pitchFamily="34" charset="0"/>
                <a:cs typeface="Times New Roman" panose="02020603050405020304" pitchFamily="18" charset="0"/>
              </a:rPr>
              <a:t>© BNP Design Studio/Shutterstock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Arial" panose="020B0604020202020204" pitchFamily="34" charset="0"/>
                <a:ea typeface="Calibri" panose="020F0502020204030204" pitchFamily="34" charset="0"/>
                <a:cs typeface="Times New Roman" panose="02020603050405020304" pitchFamily="18" charset="0"/>
              </a:rPr>
              <a:t>Give learners two minutes to work in pairs to discuss this question, before sharing their ideas in a class discussion.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Arial" panose="020B0604020202020204" pitchFamily="34" charset="0"/>
                <a:ea typeface="Calibri" panose="020F0502020204030204" pitchFamily="34" charset="0"/>
                <a:cs typeface="Times New Roman" panose="02020603050405020304" pitchFamily="18" charset="0"/>
              </a:rPr>
              <a:t>The concept of what cold actually is can be quite difficult to understand. Whereas heat is the movement of particles, cold is simply the lack of energy as heat. You do not so much make something cold as take away its energy (heat).</a:t>
            </a:r>
            <a:endParaRPr lang="en-GB" sz="1200" dirty="0">
              <a:effectLst/>
              <a:latin typeface="Montserrat Light" panose="00000400000000000000" pitchFamily="50"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560B5E23-20E5-42C1-9FA3-7C88CE2A4AED}" type="slidenum">
              <a:rPr lang="en-GB" smtClean="0"/>
              <a:t>3</a:t>
            </a:fld>
            <a:endParaRPr lang="en-GB" dirty="0"/>
          </a:p>
        </p:txBody>
      </p:sp>
    </p:spTree>
    <p:extLst>
      <p:ext uri="{BB962C8B-B14F-4D97-AF65-F5344CB8AC3E}">
        <p14:creationId xmlns:p14="http://schemas.microsoft.com/office/powerpoint/2010/main" val="143606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Onkamon</a:t>
            </a:r>
            <a:r>
              <a:rPr lang="en-US" sz="1800" dirty="0">
                <a:effectLst/>
                <a:latin typeface="Arial" panose="020B0604020202020204" pitchFamily="34" charset="0"/>
                <a:ea typeface="Calibri" panose="020F0502020204030204" pitchFamily="34" charset="0"/>
                <a:cs typeface="Times New Roman" panose="02020603050405020304" pitchFamily="18" charset="0"/>
              </a:rPr>
              <a:t>/Shutterstock (top left)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sruilk</a:t>
            </a:r>
            <a:r>
              <a:rPr lang="en-US" sz="1800" dirty="0">
                <a:effectLst/>
                <a:latin typeface="Arial" panose="020B0604020202020204" pitchFamily="34" charset="0"/>
                <a:ea typeface="Calibri" panose="020F0502020204030204" pitchFamily="34" charset="0"/>
                <a:cs typeface="Times New Roman" panose="02020603050405020304" pitchFamily="18" charset="0"/>
              </a:rPr>
              <a:t>/Shutterstock (top right)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 Christopher Wood/Shutterstock (middle left)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MrLis</a:t>
            </a:r>
            <a:r>
              <a:rPr lang="en-US" sz="1800" dirty="0">
                <a:effectLst/>
                <a:latin typeface="Arial" panose="020B0604020202020204" pitchFamily="34" charset="0"/>
                <a:ea typeface="Calibri" panose="020F0502020204030204" pitchFamily="34" charset="0"/>
                <a:cs typeface="Times New Roman" panose="02020603050405020304" pitchFamily="18" charset="0"/>
              </a:rPr>
              <a:t>/Shutterstock (middle right)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Ahanov</a:t>
            </a:r>
            <a:r>
              <a:rPr lang="en-US" sz="1800" dirty="0">
                <a:effectLst/>
                <a:latin typeface="Arial" panose="020B0604020202020204" pitchFamily="34" charset="0"/>
                <a:ea typeface="Calibri" panose="020F0502020204030204" pitchFamily="34" charset="0"/>
                <a:cs typeface="Times New Roman" panose="02020603050405020304" pitchFamily="18" charset="0"/>
              </a:rPr>
              <a:t> Michael/Shutterstock (bottom left)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Allexxandar</a:t>
            </a:r>
            <a:r>
              <a:rPr lang="en-US" sz="1800" dirty="0">
                <a:effectLst/>
                <a:latin typeface="Arial" panose="020B0604020202020204" pitchFamily="34" charset="0"/>
                <a:ea typeface="Calibri" panose="020F0502020204030204" pitchFamily="34" charset="0"/>
                <a:cs typeface="Times New Roman" panose="02020603050405020304" pitchFamily="18" charset="0"/>
              </a:rPr>
              <a:t>/Shutterstock (bottom right)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Give learners two minutes to discuss their answers in pairs and write down their ideas.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Go through the answers as a class. The measurements are variable, but they should come in the order shown on slide 5.</a:t>
            </a:r>
            <a:endParaRPr lang="en-GB" sz="1800" dirty="0">
              <a:effectLst/>
              <a:latin typeface="Montserrat Light" panose="00000400000000000000" pitchFamily="50"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560B5E23-20E5-42C1-9FA3-7C88CE2A4AED}" type="slidenum">
              <a:rPr lang="en-GB" smtClean="0"/>
              <a:t>4</a:t>
            </a:fld>
            <a:endParaRPr lang="en-GB" dirty="0"/>
          </a:p>
        </p:txBody>
      </p:sp>
    </p:spTree>
    <p:extLst>
      <p:ext uri="{BB962C8B-B14F-4D97-AF65-F5344CB8AC3E}">
        <p14:creationId xmlns:p14="http://schemas.microsoft.com/office/powerpoint/2010/main" val="677905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60B5E23-20E5-42C1-9FA3-7C88CE2A4AED}" type="slidenum">
              <a:rPr lang="en-GB" smtClean="0"/>
              <a:t>6</a:t>
            </a:fld>
            <a:endParaRPr lang="en-GB" dirty="0"/>
          </a:p>
        </p:txBody>
      </p:sp>
    </p:spTree>
    <p:extLst>
      <p:ext uri="{BB962C8B-B14F-4D97-AF65-F5344CB8AC3E}">
        <p14:creationId xmlns:p14="http://schemas.microsoft.com/office/powerpoint/2010/main" val="1512913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60B5E23-20E5-42C1-9FA3-7C88CE2A4AED}" type="slidenum">
              <a:rPr lang="en-GB" smtClean="0"/>
              <a:t>7</a:t>
            </a:fld>
            <a:endParaRPr lang="en-GB" dirty="0"/>
          </a:p>
        </p:txBody>
      </p:sp>
    </p:spTree>
    <p:extLst>
      <p:ext uri="{BB962C8B-B14F-4D97-AF65-F5344CB8AC3E}">
        <p14:creationId xmlns:p14="http://schemas.microsoft.com/office/powerpoint/2010/main" val="3887409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spcBef>
                <a:spcPts val="600"/>
              </a:spcBef>
              <a:spcAft>
                <a:spcPts val="12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Cold packs are frequently used in first aid situations to reduce swelling and pain. They can also be used to reduce the severity of a burn. When someone is stretchered off a football field for an injury, they are generally treated with a cold pack of some sort.</a:t>
            </a:r>
            <a:endParaRPr lang="en-GB" sz="1800" dirty="0">
              <a:effectLst/>
              <a:latin typeface="Montserrat Light" panose="00000400000000000000" pitchFamily="50" charset="0"/>
              <a:ea typeface="Calibri" panose="020F0502020204030204" pitchFamily="34" charset="0"/>
              <a:cs typeface="Times New Roman" panose="02020603050405020304" pitchFamily="18" charset="0"/>
            </a:endParaRPr>
          </a:p>
          <a:p>
            <a:pPr>
              <a:lnSpc>
                <a:spcPct val="150000"/>
              </a:lnSpc>
              <a:spcBef>
                <a:spcPts val="600"/>
              </a:spcBef>
              <a:spcAft>
                <a:spcPts val="12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Bags of frozen peas are often used as cold packs but that is not practical for the middle of a sports field. First aid cold packs work by dissolving a specific type of salt in water producing an endothermic reaction between the salt and water.</a:t>
            </a:r>
            <a:endParaRPr lang="en-GB" dirty="0"/>
          </a:p>
        </p:txBody>
      </p:sp>
      <p:sp>
        <p:nvSpPr>
          <p:cNvPr id="4" name="Slide Number Placeholder 3"/>
          <p:cNvSpPr>
            <a:spLocks noGrp="1"/>
          </p:cNvSpPr>
          <p:nvPr>
            <p:ph type="sldNum" sz="quarter" idx="5"/>
          </p:nvPr>
        </p:nvSpPr>
        <p:spPr/>
        <p:txBody>
          <a:bodyPr/>
          <a:lstStyle/>
          <a:p>
            <a:fld id="{560B5E23-20E5-42C1-9FA3-7C88CE2A4AED}" type="slidenum">
              <a:rPr lang="en-GB" smtClean="0"/>
              <a:t>9</a:t>
            </a:fld>
            <a:endParaRPr lang="en-GB" dirty="0"/>
          </a:p>
        </p:txBody>
      </p:sp>
    </p:spTree>
    <p:extLst>
      <p:ext uri="{BB962C8B-B14F-4D97-AF65-F5344CB8AC3E}">
        <p14:creationId xmlns:p14="http://schemas.microsoft.com/office/powerpoint/2010/main" val="2031752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0B5E23-20E5-42C1-9FA3-7C88CE2A4AED}" type="slidenum">
              <a:rPr lang="en-GB" smtClean="0"/>
              <a:t>11</a:t>
            </a:fld>
            <a:endParaRPr lang="en-GB" dirty="0"/>
          </a:p>
        </p:txBody>
      </p:sp>
    </p:spTree>
    <p:extLst>
      <p:ext uri="{BB962C8B-B14F-4D97-AF65-F5344CB8AC3E}">
        <p14:creationId xmlns:p14="http://schemas.microsoft.com/office/powerpoint/2010/main" val="2107452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next slide to discuss the results of Activity 2 with the students and explain why this combination of solutions cannot be used in cold packs. </a:t>
            </a:r>
            <a:endParaRPr lang="en-GB" dirty="0"/>
          </a:p>
        </p:txBody>
      </p:sp>
      <p:sp>
        <p:nvSpPr>
          <p:cNvPr id="4" name="Slide Number Placeholder 3"/>
          <p:cNvSpPr>
            <a:spLocks noGrp="1"/>
          </p:cNvSpPr>
          <p:nvPr>
            <p:ph type="sldNum" sz="quarter" idx="5"/>
          </p:nvPr>
        </p:nvSpPr>
        <p:spPr/>
        <p:txBody>
          <a:bodyPr/>
          <a:lstStyle/>
          <a:p>
            <a:fld id="{560B5E23-20E5-42C1-9FA3-7C88CE2A4AED}" type="slidenum">
              <a:rPr lang="en-GB" smtClean="0"/>
              <a:t>12</a:t>
            </a:fld>
            <a:endParaRPr lang="en-GB" dirty="0"/>
          </a:p>
        </p:txBody>
      </p:sp>
    </p:spTree>
    <p:extLst>
      <p:ext uri="{BB962C8B-B14F-4D97-AF65-F5344CB8AC3E}">
        <p14:creationId xmlns:p14="http://schemas.microsoft.com/office/powerpoint/2010/main" val="4131083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60B5E23-20E5-42C1-9FA3-7C88CE2A4AED}" type="slidenum">
              <a:rPr lang="en-GB" smtClean="0"/>
              <a:t>13</a:t>
            </a:fld>
            <a:endParaRPr lang="en-GB" dirty="0"/>
          </a:p>
        </p:txBody>
      </p:sp>
    </p:spTree>
    <p:extLst>
      <p:ext uri="{BB962C8B-B14F-4D97-AF65-F5344CB8AC3E}">
        <p14:creationId xmlns:p14="http://schemas.microsoft.com/office/powerpoint/2010/main" val="1683897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7953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SC: Content slide 3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DB776D-2FD3-AD6D-77CF-18879129AF9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8346B254-017B-AA6F-ED70-7023540B22B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F99F242-0A7C-331A-B4F5-77A939FD894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600649BB-6AC6-5B5B-24C5-C2E6849C94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1" name="Picture 10">
            <a:extLst>
              <a:ext uri="{FF2B5EF4-FFF2-40B4-BE49-F238E27FC236}">
                <a16:creationId xmlns:a16="http://schemas.microsoft.com/office/drawing/2014/main" id="{97ADF6A3-771A-3B61-813C-D16CA70E9A6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spTree>
    <p:extLst>
      <p:ext uri="{BB962C8B-B14F-4D97-AF65-F5344CB8AC3E}">
        <p14:creationId xmlns:p14="http://schemas.microsoft.com/office/powerpoint/2010/main" val="4136661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SC: Content slid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F1ED8D-438B-824C-DDAA-6BAD8B47122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EFF82E35-683D-F5A1-641E-6F398433D49E}"/>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A205E70-6DE1-9AEC-D0E8-5FF1F56FEDC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EEFB3527-1A23-A70E-DE76-80F35D0A6C7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2" name="Picture 11">
            <a:extLst>
              <a:ext uri="{FF2B5EF4-FFF2-40B4-BE49-F238E27FC236}">
                <a16:creationId xmlns:a16="http://schemas.microsoft.com/office/drawing/2014/main" id="{73EBDE33-835A-DB48-8B88-2608CF5B2C2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spTree>
    <p:extLst>
      <p:ext uri="{BB962C8B-B14F-4D97-AF65-F5344CB8AC3E}">
        <p14:creationId xmlns:p14="http://schemas.microsoft.com/office/powerpoint/2010/main" val="747509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SC: Activit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60146D-6558-1D50-0537-1C83B468F73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9" name="Content Placeholder 2">
            <a:extLst>
              <a:ext uri="{FF2B5EF4-FFF2-40B4-BE49-F238E27FC236}">
                <a16:creationId xmlns:a16="http://schemas.microsoft.com/office/drawing/2014/main" id="{1AE5F30D-CEA9-6014-F127-52585D94E315}"/>
              </a:ext>
            </a:extLst>
          </p:cNvPr>
          <p:cNvSpPr>
            <a:spLocks noGrp="1"/>
          </p:cNvSpPr>
          <p:nvPr>
            <p:ph idx="10" hasCustomPrompt="1"/>
          </p:nvPr>
        </p:nvSpPr>
        <p:spPr>
          <a:xfrm>
            <a:off x="2520000" y="1260000"/>
            <a:ext cx="747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2" name="Picture 11">
            <a:extLst>
              <a:ext uri="{FF2B5EF4-FFF2-40B4-BE49-F238E27FC236}">
                <a16:creationId xmlns:a16="http://schemas.microsoft.com/office/drawing/2014/main" id="{034F7344-4CB7-214C-AB57-4C2B075B3B4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4" name="Picture 13">
            <a:extLst>
              <a:ext uri="{FF2B5EF4-FFF2-40B4-BE49-F238E27FC236}">
                <a16:creationId xmlns:a16="http://schemas.microsoft.com/office/drawing/2014/main" id="{254CD18D-5D39-4BF6-A655-747C065DC8F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36000" y="3376800"/>
            <a:ext cx="1016000" cy="2997200"/>
          </a:xfrm>
          <a:prstGeom prst="rect">
            <a:avLst/>
          </a:prstGeom>
        </p:spPr>
      </p:pic>
      <p:pic>
        <p:nvPicPr>
          <p:cNvPr id="16" name="Picture 15">
            <a:extLst>
              <a:ext uri="{FF2B5EF4-FFF2-40B4-BE49-F238E27FC236}">
                <a16:creationId xmlns:a16="http://schemas.microsoft.com/office/drawing/2014/main" id="{4755106B-D264-F6E9-686B-8DB861DD51AC}"/>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17" name="Text Placeholder 2">
            <a:extLst>
              <a:ext uri="{FF2B5EF4-FFF2-40B4-BE49-F238E27FC236}">
                <a16:creationId xmlns:a16="http://schemas.microsoft.com/office/drawing/2014/main" id="{5299EF99-A2F6-2B82-CE1E-73D3387E4DF1}"/>
              </a:ext>
            </a:extLst>
          </p:cNvPr>
          <p:cNvSpPr>
            <a:spLocks noGrp="1"/>
          </p:cNvSpPr>
          <p:nvPr>
            <p:ph type="body" idx="1"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Activity 1</a:t>
            </a:r>
          </a:p>
        </p:txBody>
      </p:sp>
      <p:sp>
        <p:nvSpPr>
          <p:cNvPr id="18" name="Content Placeholder 2">
            <a:extLst>
              <a:ext uri="{FF2B5EF4-FFF2-40B4-BE49-F238E27FC236}">
                <a16:creationId xmlns:a16="http://schemas.microsoft.com/office/drawing/2014/main" id="{0FFA147B-CD6C-9CBC-4705-B61651A0B1CB}"/>
              </a:ext>
            </a:extLst>
          </p:cNvPr>
          <p:cNvSpPr>
            <a:spLocks noGrp="1"/>
          </p:cNvSpPr>
          <p:nvPr>
            <p:ph idx="11" hasCustomPrompt="1"/>
          </p:nvPr>
        </p:nvSpPr>
        <p:spPr>
          <a:xfrm>
            <a:off x="540000" y="1260000"/>
            <a:ext cx="1980000" cy="4162900"/>
          </a:xfrm>
        </p:spPr>
        <p:txBody>
          <a:bodyPr lIns="0" tIns="0" rIns="0" bIns="0">
            <a:normAutofit/>
          </a:bodyPr>
          <a:lstStyle>
            <a:lvl1pPr marL="0" indent="0">
              <a:lnSpc>
                <a:spcPts val="2740"/>
              </a:lnSpc>
              <a:spcBef>
                <a:spcPts val="0"/>
              </a:spcBef>
              <a:spcAft>
                <a:spcPts val="2000"/>
              </a:spcAft>
              <a:buFontTx/>
              <a:buNone/>
              <a:defRPr sz="2200" b="1" i="0">
                <a:solidFill>
                  <a:srgbClr val="004976"/>
                </a:solidFill>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Term</a:t>
            </a:r>
          </a:p>
        </p:txBody>
      </p:sp>
      <p:sp>
        <p:nvSpPr>
          <p:cNvPr id="19" name="Title 1">
            <a:extLst>
              <a:ext uri="{FF2B5EF4-FFF2-40B4-BE49-F238E27FC236}">
                <a16:creationId xmlns:a16="http://schemas.microsoft.com/office/drawing/2014/main" id="{9EF95AA3-411E-0455-91E7-679D09A97CA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4255106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SC: Career link 1">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79FF2865-02B4-E042-A8BB-1323AA67DBA4}"/>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4E117A41-42C5-A41B-9D3E-CB7E1520F92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B42D50E3-E3FD-8409-9031-0FEA53739E2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DA87E862-604E-5AB4-B83E-8D30ADB0E323}"/>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98FDCBD5-A822-DEF8-C757-5BC00F71086D}"/>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90623331-3B5D-E49D-912E-CC78A7C203F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25586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SC: Career link 2">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BBA0D013-A42B-47F6-3FCF-D9F93DD8F878}"/>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8889B74F-BFB0-E9BF-F94D-B736BCD6283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AE13AE9A-7568-7711-6CDA-A1376C54A56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9" name="Picture 8">
            <a:extLst>
              <a:ext uri="{FF2B5EF4-FFF2-40B4-BE49-F238E27FC236}">
                <a16:creationId xmlns:a16="http://schemas.microsoft.com/office/drawing/2014/main" id="{74B83AA4-0EF5-7400-803D-0B07AE49AE3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CAC7B30C-31F8-ADA7-F6F9-C9EB221FE30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41A925FD-3B74-7AA2-8FB0-BC69008A81AF}"/>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69E61892-376A-0DA1-B144-DAEAA993D48F}"/>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64083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SC: Career link 3">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CF626A9A-6F13-8F7B-C10C-C703CEC1871E}"/>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FD5973ED-EF14-B8CB-A75C-419A23CAF39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10" name="Picture 9">
            <a:extLst>
              <a:ext uri="{FF2B5EF4-FFF2-40B4-BE49-F238E27FC236}">
                <a16:creationId xmlns:a16="http://schemas.microsoft.com/office/drawing/2014/main" id="{A7B9E6C0-ADE9-EA42-F511-177FBD37EFE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1" name="Title 1">
            <a:extLst>
              <a:ext uri="{FF2B5EF4-FFF2-40B4-BE49-F238E27FC236}">
                <a16:creationId xmlns:a16="http://schemas.microsoft.com/office/drawing/2014/main" id="{CBE6408C-45C9-69C7-8E6C-E3EDCD1FE96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2" name="Text Placeholder 2">
            <a:extLst>
              <a:ext uri="{FF2B5EF4-FFF2-40B4-BE49-F238E27FC236}">
                <a16:creationId xmlns:a16="http://schemas.microsoft.com/office/drawing/2014/main" id="{F0DA004A-D187-4C16-7494-8DE8B2068D28}"/>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2274126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SC: Career link 4">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63DDB6-9A2E-9892-ADDA-A43E6AA820FB}"/>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1" name="Picture 10">
            <a:extLst>
              <a:ext uri="{FF2B5EF4-FFF2-40B4-BE49-F238E27FC236}">
                <a16:creationId xmlns:a16="http://schemas.microsoft.com/office/drawing/2014/main" id="{A0A7F3D0-2544-21CA-276C-6A87615F69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EA5A4363-F6CA-30EA-3561-50B9216A888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3" name="Picture 12">
            <a:extLst>
              <a:ext uri="{FF2B5EF4-FFF2-40B4-BE49-F238E27FC236}">
                <a16:creationId xmlns:a16="http://schemas.microsoft.com/office/drawing/2014/main" id="{B5D7D9DF-B6EB-F90D-4424-AA318819D3A5}"/>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15" name="Picture 14">
            <a:extLst>
              <a:ext uri="{FF2B5EF4-FFF2-40B4-BE49-F238E27FC236}">
                <a16:creationId xmlns:a16="http://schemas.microsoft.com/office/drawing/2014/main" id="{96809A8C-599D-5569-ADFF-64C8DC1C648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6" name="Title 1">
            <a:extLst>
              <a:ext uri="{FF2B5EF4-FFF2-40B4-BE49-F238E27FC236}">
                <a16:creationId xmlns:a16="http://schemas.microsoft.com/office/drawing/2014/main" id="{0CFABD9A-F0C1-9F2A-841D-DA45700FE590}"/>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7" name="Text Placeholder 2">
            <a:extLst>
              <a:ext uri="{FF2B5EF4-FFF2-40B4-BE49-F238E27FC236}">
                <a16:creationId xmlns:a16="http://schemas.microsoft.com/office/drawing/2014/main" id="{6E243418-F819-6329-A858-B9F93640F6D4}"/>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26114038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879482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31B0FA1-A3BF-4B1C-8623-732D44FEABF3}" type="datetimeFigureOut">
              <a:rPr lang="en-GB" smtClean="0"/>
              <a:t>20/04/2023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D9F3800-D0EE-4F07-B4CD-FA5D56EFCCBD}" type="slidenum">
              <a:rPr lang="en-GB" smtClean="0"/>
              <a:t>‹#›</a:t>
            </a:fld>
            <a:endParaRPr lang="en-GB" dirty="0"/>
          </a:p>
        </p:txBody>
      </p:sp>
    </p:spTree>
    <p:extLst>
      <p:ext uri="{BB962C8B-B14F-4D97-AF65-F5344CB8AC3E}">
        <p14:creationId xmlns:p14="http://schemas.microsoft.com/office/powerpoint/2010/main" val="41958144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31B0FA1-A3BF-4B1C-8623-732D44FEABF3}" type="datetimeFigureOut">
              <a:rPr lang="en-GB" smtClean="0"/>
              <a:t>20/04/2023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D9F3800-D0EE-4F07-B4CD-FA5D56EFCCBD}" type="slidenum">
              <a:rPr lang="en-GB" smtClean="0"/>
              <a:t>‹#›</a:t>
            </a:fld>
            <a:endParaRPr lang="en-GB" dirty="0"/>
          </a:p>
        </p:txBody>
      </p:sp>
    </p:spTree>
    <p:extLst>
      <p:ext uri="{BB962C8B-B14F-4D97-AF65-F5344CB8AC3E}">
        <p14:creationId xmlns:p14="http://schemas.microsoft.com/office/powerpoint/2010/main" val="2602556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928139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382337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3976704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378360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58514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Content slide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6A1C8D1-C37B-8A06-1450-CB280EE69C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6F258B2B-4854-8ECA-6556-75796F5F1F5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
        <p:nvSpPr>
          <p:cNvPr id="12" name="Content Placeholder 2">
            <a:extLst>
              <a:ext uri="{FF2B5EF4-FFF2-40B4-BE49-F238E27FC236}">
                <a16:creationId xmlns:a16="http://schemas.microsoft.com/office/drawing/2014/main" id="{71D28F84-F96C-502C-4FA0-C3B71163011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4" name="Picture 13">
            <a:extLst>
              <a:ext uri="{FF2B5EF4-FFF2-40B4-BE49-F238E27FC236}">
                <a16:creationId xmlns:a16="http://schemas.microsoft.com/office/drawing/2014/main" id="{A66B39A4-2206-FD91-4B7A-61352B5CFA32}"/>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sp>
        <p:nvSpPr>
          <p:cNvPr id="15" name="Title 1">
            <a:extLst>
              <a:ext uri="{FF2B5EF4-FFF2-40B4-BE49-F238E27FC236}">
                <a16:creationId xmlns:a16="http://schemas.microsoft.com/office/drawing/2014/main" id="{9B8384B0-8182-9D43-41F0-3843F907C2B1}"/>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2854910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SC: Content slide 2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963940-7777-A255-CB73-8663546B3E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167BEB1A-EEC5-962F-C9C9-82361443DF06}"/>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2E4FDF2-2C01-BF44-D5DF-9C7F5DA13B96}"/>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A7A65608-16E3-357E-2662-2C0ADE9D1DA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11" name="Picture 10">
            <a:extLst>
              <a:ext uri="{FF2B5EF4-FFF2-40B4-BE49-F238E27FC236}">
                <a16:creationId xmlns:a16="http://schemas.microsoft.com/office/drawing/2014/main" id="{83ECB724-61C0-B0D9-2764-3691BFE0E78A}"/>
              </a:ext>
            </a:extLst>
          </p:cNvPr>
          <p:cNvPicPr>
            <a:picLocks/>
          </p:cNvPicPr>
          <p:nvPr userDrawn="1"/>
        </p:nvPicPr>
        <p:blipFill>
          <a:blip r:embed="rId4"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2678574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SC: Content slide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A72258-006B-0F8E-AC30-94DA1F8898B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6A91CE68-DE7D-F83C-C6EE-F054D3FA30EA}"/>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813970F-8380-C31B-F727-1F7AE450D6F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CF8CADDE-BD5A-3BC7-0CC5-9E640CE5569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pic>
        <p:nvPicPr>
          <p:cNvPr id="12" name="Picture 11">
            <a:extLst>
              <a:ext uri="{FF2B5EF4-FFF2-40B4-BE49-F238E27FC236}">
                <a16:creationId xmlns:a16="http://schemas.microsoft.com/office/drawing/2014/main" id="{B522FE2A-AB24-0DC1-EE3D-DDE06587280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703602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20/04/2023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29674554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aJIqPc"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edu.rsc.org/job-profiles/flavourist-and-innovation-director/4010918.article" TargetMode="External"/><Relationship Id="rId1" Type="http://schemas.openxmlformats.org/officeDocument/2006/relationships/slideLayout" Target="../slideLayouts/slideLayout5.xml"/><Relationship Id="rId5" Type="http://schemas.openxmlformats.org/officeDocument/2006/relationships/image" Target="../media/image26.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pn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rsc.li/3CJX7M3"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9.png"/><Relationship Id="rId4" Type="http://schemas.openxmlformats.org/officeDocument/2006/relationships/image" Target="../media/image18.jpg"/></Relationships>
</file>

<file path=ppt/slides/_rels/slide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0.png"/><Relationship Id="rId7"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22.jpeg"/><Relationship Id="rId5" Type="http://schemas.openxmlformats.org/officeDocument/2006/relationships/image" Target="../media/image21.jpeg"/><Relationship Id="rId10" Type="http://schemas.openxmlformats.org/officeDocument/2006/relationships/image" Target="../media/image19.png"/><Relationship Id="rId4" Type="http://schemas.openxmlformats.org/officeDocument/2006/relationships/image" Target="../media/image20.jpeg"/><Relationship Id="rId9" Type="http://schemas.openxmlformats.org/officeDocument/2006/relationships/image" Target="../media/image25.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hyperlink" Target="https://edu.rsc.org/job-profiles/consumer-products-technician/4010850.article"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6001" y="2214000"/>
            <a:ext cx="5400000" cy="1663200"/>
          </a:xfrm>
        </p:spPr>
        <p:txBody>
          <a:bodyPr>
            <a:normAutofit/>
          </a:bodyPr>
          <a:lstStyle/>
          <a:p>
            <a:r>
              <a:rPr lang="en-GB" sz="5200" dirty="0">
                <a:cs typeface="Arial" panose="020B0604020202020204" pitchFamily="34" charset="0"/>
              </a:rPr>
              <a:t>Cold reactions</a:t>
            </a:r>
          </a:p>
        </p:txBody>
      </p:sp>
      <p:sp>
        <p:nvSpPr>
          <p:cNvPr id="5" name="Text Placeholder 4">
            <a:extLst>
              <a:ext uri="{FF2B5EF4-FFF2-40B4-BE49-F238E27FC236}">
                <a16:creationId xmlns:a16="http://schemas.microsoft.com/office/drawing/2014/main" id="{30186D1D-928C-4A51-49F4-50B39D5B941E}"/>
              </a:ext>
            </a:extLst>
          </p:cNvPr>
          <p:cNvSpPr>
            <a:spLocks noGrp="1"/>
          </p:cNvSpPr>
          <p:nvPr>
            <p:ph type="body" sz="quarter" idx="3"/>
          </p:nvPr>
        </p:nvSpPr>
        <p:spPr>
          <a:xfrm>
            <a:off x="3396001" y="4647156"/>
            <a:ext cx="5400000" cy="1296444"/>
          </a:xfrm>
        </p:spPr>
        <p:txBody>
          <a:bodyPr/>
          <a:lstStyle/>
          <a:p>
            <a:r>
              <a:rPr lang="en-US" sz="1200" dirty="0"/>
              <a:t>Download the teacher notes,</a:t>
            </a:r>
            <a:br>
              <a:rPr lang="en-US" sz="1200" dirty="0"/>
            </a:br>
            <a:r>
              <a:rPr lang="en-US" sz="1200" dirty="0"/>
              <a:t>student workbook and technician notes</a:t>
            </a:r>
            <a:br>
              <a:rPr lang="en-US" sz="1200" dirty="0"/>
            </a:br>
            <a:r>
              <a:rPr lang="en-US" sz="1200" dirty="0"/>
              <a:t>that accompany this resource at</a:t>
            </a:r>
            <a:br>
              <a:rPr lang="en-US" sz="1200" dirty="0"/>
            </a:br>
            <a:r>
              <a:rPr lang="en-GB" sz="1200" u="sng" dirty="0">
                <a:effectLs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rsc.li/3aJIqPc</a:t>
            </a:r>
            <a:r>
              <a:rPr lang="en-US" sz="1200" dirty="0"/>
              <a:t>.</a:t>
            </a:r>
            <a:endParaRPr lang="en-GB"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222821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2B89D-CBE3-D3BE-49F6-44831380654F}"/>
              </a:ext>
            </a:extLst>
          </p:cNvPr>
          <p:cNvSpPr>
            <a:spLocks noGrp="1"/>
          </p:cNvSpPr>
          <p:nvPr>
            <p:ph type="title"/>
          </p:nvPr>
        </p:nvSpPr>
        <p:spPr/>
        <p:txBody>
          <a:bodyPr>
            <a:normAutofit fontScale="90000"/>
          </a:bodyPr>
          <a:lstStyle/>
          <a:p>
            <a:r>
              <a:rPr lang="en-US" dirty="0"/>
              <a:t>Cold packs results</a:t>
            </a:r>
            <a:endParaRPr lang="en-GB" dirty="0"/>
          </a:p>
        </p:txBody>
      </p:sp>
      <p:sp>
        <p:nvSpPr>
          <p:cNvPr id="3" name="Content Placeholder 2">
            <a:extLst>
              <a:ext uri="{FF2B5EF4-FFF2-40B4-BE49-F238E27FC236}">
                <a16:creationId xmlns:a16="http://schemas.microsoft.com/office/drawing/2014/main" id="{8C0653BC-BBE4-B3CD-62F1-0B0BBB5CA8C8}"/>
              </a:ext>
            </a:extLst>
          </p:cNvPr>
          <p:cNvSpPr>
            <a:spLocks noGrp="1"/>
          </p:cNvSpPr>
          <p:nvPr>
            <p:ph idx="10"/>
          </p:nvPr>
        </p:nvSpPr>
        <p:spPr/>
        <p:txBody>
          <a:bodyPr>
            <a:normAutofit/>
          </a:bodyPr>
          <a:lstStyle/>
          <a:p>
            <a:r>
              <a:rPr lang="en-GB" dirty="0">
                <a:effectLst/>
                <a:ea typeface="Calibri" panose="020F0502020204030204" pitchFamily="34" charset="0"/>
                <a:cs typeface="Arial" panose="020B0604020202020204" pitchFamily="34" charset="0"/>
              </a:rPr>
              <a:t>Some compounds, such as sodium chloride, will have almost no effect on the temperature change.</a:t>
            </a:r>
          </a:p>
          <a:p>
            <a:r>
              <a:rPr lang="en-GB" dirty="0">
                <a:ea typeface="Calibri" panose="020F0502020204030204" pitchFamily="34" charset="0"/>
                <a:cs typeface="Arial" panose="020B0604020202020204" pitchFamily="34" charset="0"/>
              </a:rPr>
              <a:t>A</a:t>
            </a:r>
            <a:r>
              <a:rPr lang="en-GB" dirty="0">
                <a:effectLst/>
                <a:ea typeface="Calibri" panose="020F0502020204030204" pitchFamily="34" charset="0"/>
                <a:cs typeface="Arial" panose="020B0604020202020204" pitchFamily="34" charset="0"/>
              </a:rPr>
              <a:t>mmonium nitrate should give a significant temperature decrease as this is used in commercial cold packs. </a:t>
            </a:r>
          </a:p>
          <a:p>
            <a:r>
              <a:rPr lang="en-GB" dirty="0">
                <a:effectLst/>
                <a:ea typeface="Calibri" panose="020F0502020204030204" pitchFamily="34" charset="0"/>
                <a:cs typeface="Arial" panose="020B0604020202020204" pitchFamily="34" charset="0"/>
              </a:rPr>
              <a:t>Calcium sulfate is also known as plaster of Paris. This reaction is exothermic (meaning it gives out thermal energy) and the calcium sulfate may start to solidify in the beaker of water.</a:t>
            </a:r>
          </a:p>
        </p:txBody>
      </p:sp>
      <p:pic>
        <p:nvPicPr>
          <p:cNvPr id="4" name="Picture 3">
            <a:extLst>
              <a:ext uri="{FF2B5EF4-FFF2-40B4-BE49-F238E27FC236}">
                <a16:creationId xmlns:a16="http://schemas.microsoft.com/office/drawing/2014/main" id="{8EDB8524-447F-65B5-D88F-C9D01654F75C}"/>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pic>
        <p:nvPicPr>
          <p:cNvPr id="5" name="Picture 4">
            <a:extLst>
              <a:ext uri="{FF2B5EF4-FFF2-40B4-BE49-F238E27FC236}">
                <a16:creationId xmlns:a16="http://schemas.microsoft.com/office/drawing/2014/main" id="{A6C850EA-62B9-973E-581D-0AECA8B1F738}"/>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6" name="Text Placeholder 2">
            <a:extLst>
              <a:ext uri="{FF2B5EF4-FFF2-40B4-BE49-F238E27FC236}">
                <a16:creationId xmlns:a16="http://schemas.microsoft.com/office/drawing/2014/main" id="{B9234D3E-B0D5-8297-EF86-4874F1BD5AE3}"/>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lIns="0" tIns="0" rIns="0" bIns="0" anchor="ctr" anchorCtr="0">
            <a:normAutofit/>
          </a:bodyPr>
          <a:lstStyle>
            <a:lvl1pPr marL="0" indent="0" algn="ctr" defTabSz="914309"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154" indent="0" algn="l" defTabSz="914309"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09" indent="0" algn="l" defTabSz="914309"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463"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617"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4255189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5BD10-0D50-B4B7-E2C2-FD4EA55A6335}"/>
              </a:ext>
            </a:extLst>
          </p:cNvPr>
          <p:cNvSpPr>
            <a:spLocks noGrp="1"/>
          </p:cNvSpPr>
          <p:nvPr>
            <p:ph type="title"/>
          </p:nvPr>
        </p:nvSpPr>
        <p:spPr>
          <a:xfrm>
            <a:off x="540000" y="2872265"/>
            <a:ext cx="3600000" cy="2550635"/>
          </a:xfrm>
        </p:spPr>
        <p:txBody>
          <a:bodyPr>
            <a:normAutofit/>
          </a:bodyPr>
          <a:lstStyle/>
          <a:p>
            <a:r>
              <a:rPr lang="en-GB" sz="4000" dirty="0"/>
              <a:t>C</a:t>
            </a:r>
            <a:r>
              <a:rPr lang="en-GB" sz="4000" dirty="0">
                <a:effectLst/>
                <a:cs typeface="Times New Roman" panose="02020603050405020304" pitchFamily="18" charset="0"/>
              </a:rPr>
              <a:t>itric acid </a:t>
            </a:r>
            <a:br>
              <a:rPr lang="en-GB" sz="4000" dirty="0">
                <a:effectLst/>
                <a:cs typeface="Times New Roman" panose="02020603050405020304" pitchFamily="18" charset="0"/>
              </a:rPr>
            </a:br>
            <a:r>
              <a:rPr lang="en-GB" sz="4000" dirty="0">
                <a:effectLst/>
                <a:cs typeface="Times New Roman" panose="02020603050405020304" pitchFamily="18" charset="0"/>
              </a:rPr>
              <a:t>and sodium hydrogen carbonate</a:t>
            </a:r>
            <a:endParaRPr lang="en-US" dirty="0"/>
          </a:p>
        </p:txBody>
      </p:sp>
      <p:sp>
        <p:nvSpPr>
          <p:cNvPr id="3" name="Text Placeholder 2">
            <a:extLst>
              <a:ext uri="{FF2B5EF4-FFF2-40B4-BE49-F238E27FC236}">
                <a16:creationId xmlns:a16="http://schemas.microsoft.com/office/drawing/2014/main" id="{643DFCF9-CAFC-7535-85CB-E00821AB8C65}"/>
              </a:ext>
            </a:extLst>
          </p:cNvPr>
          <p:cNvSpPr>
            <a:spLocks noGrp="1"/>
          </p:cNvSpPr>
          <p:nvPr>
            <p:ph type="body" sz="half" idx="2"/>
          </p:nvPr>
        </p:nvSpPr>
        <p:spPr/>
        <p:txBody>
          <a:bodyPr/>
          <a:lstStyle/>
          <a:p>
            <a:r>
              <a:rPr lang="en-US" dirty="0"/>
              <a:t>Activity 2</a:t>
            </a:r>
          </a:p>
        </p:txBody>
      </p:sp>
      <p:sp>
        <p:nvSpPr>
          <p:cNvPr id="4" name="Text Placeholder 3">
            <a:extLst>
              <a:ext uri="{FF2B5EF4-FFF2-40B4-BE49-F238E27FC236}">
                <a16:creationId xmlns:a16="http://schemas.microsoft.com/office/drawing/2014/main" id="{8B1BA33B-C543-98A8-725A-F9B4B37911F4}"/>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347489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023F1-CCF3-4D51-B5C7-365B69BFF49D}"/>
              </a:ext>
            </a:extLst>
          </p:cNvPr>
          <p:cNvSpPr>
            <a:spLocks noGrp="1"/>
          </p:cNvSpPr>
          <p:nvPr>
            <p:ph type="title"/>
          </p:nvPr>
        </p:nvSpPr>
        <p:spPr/>
        <p:txBody>
          <a:bodyPr>
            <a:noAutofit/>
          </a:bodyPr>
          <a:lstStyle/>
          <a:p>
            <a:r>
              <a:rPr lang="en-GB" sz="3200" dirty="0"/>
              <a:t>C</a:t>
            </a:r>
            <a:r>
              <a:rPr lang="en-GB" sz="3200" dirty="0">
                <a:effectLst/>
                <a:cs typeface="Times New Roman" panose="02020603050405020304" pitchFamily="18" charset="0"/>
              </a:rPr>
              <a:t>itric acid and sodium hydrogen carbonate</a:t>
            </a:r>
            <a:endParaRPr lang="en-GB" sz="3200" dirty="0"/>
          </a:p>
        </p:txBody>
      </p:sp>
      <p:sp>
        <p:nvSpPr>
          <p:cNvPr id="3" name="Content Placeholder 2">
            <a:extLst>
              <a:ext uri="{FF2B5EF4-FFF2-40B4-BE49-F238E27FC236}">
                <a16:creationId xmlns:a16="http://schemas.microsoft.com/office/drawing/2014/main" id="{B68C48AB-85C6-4DE3-A68B-63431ACE908D}"/>
              </a:ext>
            </a:extLst>
          </p:cNvPr>
          <p:cNvSpPr>
            <a:spLocks noGrp="1"/>
          </p:cNvSpPr>
          <p:nvPr>
            <p:ph idx="10"/>
          </p:nvPr>
        </p:nvSpPr>
        <p:spPr/>
        <p:txBody>
          <a:bodyPr/>
          <a:lstStyle/>
          <a:p>
            <a:pPr marL="0" indent="0">
              <a:buNone/>
            </a:pPr>
            <a:r>
              <a:rPr lang="en-GB" dirty="0"/>
              <a:t>In this activity, you will mix solutions of citric acid and sodium hydrogen carbonate and measure the temperature of the resultant solution over three minutes. </a:t>
            </a:r>
          </a:p>
          <a:p>
            <a:pPr marL="0" indent="0">
              <a:buNone/>
            </a:pPr>
            <a:r>
              <a:rPr lang="en-GB" dirty="0"/>
              <a:t>Record your measurements and answer the questions. </a:t>
            </a:r>
          </a:p>
          <a:p>
            <a:pPr marL="0" indent="0">
              <a:buNone/>
            </a:pPr>
            <a:r>
              <a:rPr lang="en-GB" dirty="0"/>
              <a:t>As you mix the two solutions, consider why the reaction can’t be used in cold packs.</a:t>
            </a:r>
          </a:p>
        </p:txBody>
      </p:sp>
      <p:pic>
        <p:nvPicPr>
          <p:cNvPr id="4" name="Picture 3">
            <a:extLst>
              <a:ext uri="{FF2B5EF4-FFF2-40B4-BE49-F238E27FC236}">
                <a16:creationId xmlns:a16="http://schemas.microsoft.com/office/drawing/2014/main" id="{EA245D18-7B83-9DE6-E0CC-81CD741527F0}"/>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5" name="Picture 4">
            <a:extLst>
              <a:ext uri="{FF2B5EF4-FFF2-40B4-BE49-F238E27FC236}">
                <a16:creationId xmlns:a16="http://schemas.microsoft.com/office/drawing/2014/main" id="{4076C1E8-BB0C-C064-4F22-FC1F9045D479}"/>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6" name="Text Placeholder 2">
            <a:extLst>
              <a:ext uri="{FF2B5EF4-FFF2-40B4-BE49-F238E27FC236}">
                <a16:creationId xmlns:a16="http://schemas.microsoft.com/office/drawing/2014/main" id="{28F985C7-FA19-BA2A-AD0F-535F98FCFC22}"/>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lIns="0" tIns="0" rIns="0" bIns="0" anchor="ctr" anchorCtr="0">
            <a:normAutofit/>
          </a:bodyPr>
          <a:lstStyle>
            <a:lvl1pPr marL="0" indent="0" algn="ctr" defTabSz="914309"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154" indent="0" algn="l" defTabSz="914309"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09" indent="0" algn="l" defTabSz="914309"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463"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617"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294895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41D1A-2DB5-98E7-6D19-39C050DC3C8E}"/>
              </a:ext>
            </a:extLst>
          </p:cNvPr>
          <p:cNvSpPr>
            <a:spLocks noGrp="1"/>
          </p:cNvSpPr>
          <p:nvPr>
            <p:ph type="title"/>
          </p:nvPr>
        </p:nvSpPr>
        <p:spPr>
          <a:xfrm>
            <a:off x="540000" y="539999"/>
            <a:ext cx="9000000" cy="1050805"/>
          </a:xfrm>
        </p:spPr>
        <p:txBody>
          <a:bodyPr>
            <a:noAutofit/>
          </a:bodyPr>
          <a:lstStyle/>
          <a:p>
            <a:r>
              <a:rPr lang="en-US" sz="3200" dirty="0"/>
              <a:t>Citric acid and sodium hydrogen carbonate answers</a:t>
            </a:r>
            <a:endParaRPr lang="en-GB" sz="3200" dirty="0"/>
          </a:p>
        </p:txBody>
      </p:sp>
      <p:sp>
        <p:nvSpPr>
          <p:cNvPr id="3" name="Content Placeholder 2">
            <a:extLst>
              <a:ext uri="{FF2B5EF4-FFF2-40B4-BE49-F238E27FC236}">
                <a16:creationId xmlns:a16="http://schemas.microsoft.com/office/drawing/2014/main" id="{EFE233D4-A375-92DA-4479-727D3BABDB9B}"/>
              </a:ext>
            </a:extLst>
          </p:cNvPr>
          <p:cNvSpPr>
            <a:spLocks noGrp="1"/>
          </p:cNvSpPr>
          <p:nvPr>
            <p:ph idx="10"/>
          </p:nvPr>
        </p:nvSpPr>
        <p:spPr>
          <a:xfrm>
            <a:off x="539999" y="1800000"/>
            <a:ext cx="10394163" cy="4059887"/>
          </a:xfrm>
        </p:spPr>
        <p:txBody>
          <a:bodyPr>
            <a:normAutofit/>
          </a:bodyPr>
          <a:lstStyle/>
          <a:p>
            <a:pPr marL="0" indent="0">
              <a:buNone/>
            </a:pPr>
            <a:r>
              <a:rPr lang="en-US" dirty="0"/>
              <a:t>Although the reaction between citric acid and sodium hydrogen carbonate </a:t>
            </a:r>
            <a:br>
              <a:rPr lang="en-US" dirty="0"/>
            </a:br>
            <a:r>
              <a:rPr lang="en-US" dirty="0"/>
              <a:t>is endothermic, this combination of solutions would not be suitable for use </a:t>
            </a:r>
            <a:br>
              <a:rPr lang="en-US" dirty="0"/>
            </a:br>
            <a:r>
              <a:rPr lang="en-US" dirty="0"/>
              <a:t>in a cold pack as the reaction produces carbon dioxide gas. </a:t>
            </a:r>
          </a:p>
          <a:p>
            <a:pPr marL="0" indent="0">
              <a:spcAft>
                <a:spcPts val="3000"/>
              </a:spcAft>
              <a:buNone/>
            </a:pPr>
            <a:r>
              <a:rPr lang="en-US" sz="2000" b="1" dirty="0"/>
              <a:t>sodium hydrogen carbonate + citric acid </a:t>
            </a:r>
            <a:r>
              <a:rPr lang="en-US" sz="2000" b="1" dirty="0">
                <a:sym typeface="Wingdings" panose="05000000000000000000" pitchFamily="2" charset="2"/>
              </a:rPr>
              <a:t> sodium citrate + water + carbon dioxide</a:t>
            </a:r>
            <a:endParaRPr lang="en-US" sz="2000" b="1" dirty="0">
              <a:effectLst/>
              <a:latin typeface="Arial" panose="020B0604020202020204" pitchFamily="34" charset="0"/>
              <a:ea typeface="Calibri" panose="020F0502020204030204" pitchFamily="34" charset="0"/>
              <a:cs typeface="Arial" panose="020B0604020202020204" pitchFamily="34" charset="0"/>
            </a:endParaRPr>
          </a:p>
          <a:p>
            <a:pPr marL="0" indent="0" algn="ctr">
              <a:buNone/>
            </a:pPr>
            <a:r>
              <a:rPr lang="en-US" dirty="0">
                <a:effectLst/>
                <a:latin typeface="Cambria Math" panose="02040503050406030204" pitchFamily="18" charset="0"/>
                <a:ea typeface="Cambria Math" panose="02040503050406030204" pitchFamily="18" charset="0"/>
              </a:rPr>
              <a:t>3NaHCO</a:t>
            </a:r>
            <a:r>
              <a:rPr lang="en-US" baseline="-25000" dirty="0">
                <a:effectLst/>
                <a:latin typeface="Cambria Math" panose="02040503050406030204" pitchFamily="18" charset="0"/>
                <a:ea typeface="Cambria Math" panose="02040503050406030204" pitchFamily="18" charset="0"/>
              </a:rPr>
              <a:t>3</a:t>
            </a:r>
            <a:r>
              <a:rPr lang="en-US" dirty="0">
                <a:effectLst/>
                <a:latin typeface="Cambria Math" panose="02040503050406030204" pitchFamily="18" charset="0"/>
                <a:ea typeface="Cambria Math" panose="02040503050406030204" pitchFamily="18" charset="0"/>
              </a:rPr>
              <a:t> + C</a:t>
            </a:r>
            <a:r>
              <a:rPr lang="en-US" baseline="-25000" dirty="0">
                <a:effectLst/>
                <a:latin typeface="Cambria Math" panose="02040503050406030204" pitchFamily="18" charset="0"/>
                <a:ea typeface="Cambria Math" panose="02040503050406030204" pitchFamily="18" charset="0"/>
              </a:rPr>
              <a:t>6</a:t>
            </a:r>
            <a:r>
              <a:rPr lang="en-US" dirty="0">
                <a:effectLst/>
                <a:latin typeface="Cambria Math" panose="02040503050406030204" pitchFamily="18" charset="0"/>
                <a:ea typeface="Cambria Math" panose="02040503050406030204" pitchFamily="18" charset="0"/>
              </a:rPr>
              <a:t>H</a:t>
            </a:r>
            <a:r>
              <a:rPr lang="en-US" baseline="-25000" dirty="0">
                <a:effectLst/>
                <a:latin typeface="Cambria Math" panose="02040503050406030204" pitchFamily="18" charset="0"/>
                <a:ea typeface="Cambria Math" panose="02040503050406030204" pitchFamily="18" charset="0"/>
              </a:rPr>
              <a:t>8</a:t>
            </a:r>
            <a:r>
              <a:rPr lang="en-US" dirty="0">
                <a:effectLst/>
                <a:latin typeface="Cambria Math" panose="02040503050406030204" pitchFamily="18" charset="0"/>
                <a:ea typeface="Cambria Math" panose="02040503050406030204" pitchFamily="18" charset="0"/>
              </a:rPr>
              <a:t>O</a:t>
            </a:r>
            <a:r>
              <a:rPr lang="en-US" baseline="-25000" dirty="0">
                <a:effectLst/>
                <a:latin typeface="Cambria Math" panose="02040503050406030204" pitchFamily="18" charset="0"/>
                <a:ea typeface="Cambria Math" panose="02040503050406030204" pitchFamily="18" charset="0"/>
              </a:rPr>
              <a:t>7</a:t>
            </a:r>
            <a:r>
              <a:rPr lang="en-US" dirty="0">
                <a:effectLst/>
                <a:latin typeface="Cambria Math" panose="02040503050406030204" pitchFamily="18" charset="0"/>
                <a:ea typeface="Cambria Math" panose="02040503050406030204" pitchFamily="18" charset="0"/>
              </a:rPr>
              <a:t> </a:t>
            </a:r>
            <a:r>
              <a:rPr lang="en-US" dirty="0">
                <a:effectLst/>
                <a:latin typeface="Cambria Math" panose="02040503050406030204" pitchFamily="18" charset="0"/>
                <a:ea typeface="Cambria Math" panose="02040503050406030204" pitchFamily="18" charset="0"/>
                <a:sym typeface="Wingdings" panose="05000000000000000000" pitchFamily="2" charset="2"/>
              </a:rPr>
              <a:t></a:t>
            </a:r>
            <a:r>
              <a:rPr lang="en-US" dirty="0">
                <a:effectLst/>
                <a:latin typeface="Cambria Math" panose="02040503050406030204" pitchFamily="18" charset="0"/>
                <a:ea typeface="Cambria Math" panose="02040503050406030204" pitchFamily="18" charset="0"/>
              </a:rPr>
              <a:t> Na</a:t>
            </a:r>
            <a:r>
              <a:rPr lang="en-US" baseline="-25000" dirty="0">
                <a:effectLst/>
                <a:latin typeface="Cambria Math" panose="02040503050406030204" pitchFamily="18" charset="0"/>
                <a:ea typeface="Cambria Math" panose="02040503050406030204" pitchFamily="18" charset="0"/>
              </a:rPr>
              <a:t>3</a:t>
            </a:r>
            <a:r>
              <a:rPr lang="en-US" dirty="0">
                <a:effectLst/>
                <a:latin typeface="Cambria Math" panose="02040503050406030204" pitchFamily="18" charset="0"/>
                <a:ea typeface="Cambria Math" panose="02040503050406030204" pitchFamily="18" charset="0"/>
              </a:rPr>
              <a:t>C</a:t>
            </a:r>
            <a:r>
              <a:rPr lang="en-US" baseline="-25000" dirty="0">
                <a:effectLst/>
                <a:latin typeface="Cambria Math" panose="02040503050406030204" pitchFamily="18" charset="0"/>
                <a:ea typeface="Cambria Math" panose="02040503050406030204" pitchFamily="18" charset="0"/>
              </a:rPr>
              <a:t>6</a:t>
            </a:r>
            <a:r>
              <a:rPr lang="en-US" dirty="0">
                <a:effectLst/>
                <a:latin typeface="Cambria Math" panose="02040503050406030204" pitchFamily="18" charset="0"/>
                <a:ea typeface="Cambria Math" panose="02040503050406030204" pitchFamily="18" charset="0"/>
              </a:rPr>
              <a:t>H</a:t>
            </a:r>
            <a:r>
              <a:rPr lang="en-US" baseline="-25000" dirty="0">
                <a:effectLst/>
                <a:latin typeface="Cambria Math" panose="02040503050406030204" pitchFamily="18" charset="0"/>
                <a:ea typeface="Cambria Math" panose="02040503050406030204" pitchFamily="18" charset="0"/>
              </a:rPr>
              <a:t>5</a:t>
            </a:r>
            <a:r>
              <a:rPr lang="en-US" dirty="0">
                <a:effectLst/>
                <a:latin typeface="Cambria Math" panose="02040503050406030204" pitchFamily="18" charset="0"/>
                <a:ea typeface="Cambria Math" panose="02040503050406030204" pitchFamily="18" charset="0"/>
              </a:rPr>
              <a:t>O</a:t>
            </a:r>
            <a:r>
              <a:rPr lang="en-US" baseline="-25000" dirty="0">
                <a:effectLst/>
                <a:latin typeface="Cambria Math" panose="02040503050406030204" pitchFamily="18" charset="0"/>
                <a:ea typeface="Cambria Math" panose="02040503050406030204" pitchFamily="18" charset="0"/>
              </a:rPr>
              <a:t>7</a:t>
            </a:r>
            <a:r>
              <a:rPr lang="en-US" dirty="0">
                <a:effectLst/>
                <a:latin typeface="Cambria Math" panose="02040503050406030204" pitchFamily="18" charset="0"/>
                <a:ea typeface="Cambria Math" panose="02040503050406030204" pitchFamily="18" charset="0"/>
              </a:rPr>
              <a:t> + 3H</a:t>
            </a:r>
            <a:r>
              <a:rPr lang="en-US" baseline="-25000" dirty="0">
                <a:effectLst/>
                <a:latin typeface="Cambria Math" panose="02040503050406030204" pitchFamily="18" charset="0"/>
                <a:ea typeface="Cambria Math" panose="02040503050406030204" pitchFamily="18" charset="0"/>
              </a:rPr>
              <a:t>2</a:t>
            </a:r>
            <a:r>
              <a:rPr lang="en-US" dirty="0">
                <a:effectLst/>
                <a:latin typeface="Cambria Math" panose="02040503050406030204" pitchFamily="18" charset="0"/>
                <a:ea typeface="Cambria Math" panose="02040503050406030204" pitchFamily="18" charset="0"/>
              </a:rPr>
              <a:t>O + 3CO</a:t>
            </a:r>
            <a:r>
              <a:rPr lang="en-US" baseline="-25000" dirty="0">
                <a:effectLst/>
                <a:latin typeface="Cambria Math" panose="02040503050406030204" pitchFamily="18" charset="0"/>
                <a:ea typeface="Cambria Math" panose="02040503050406030204" pitchFamily="18" charset="0"/>
              </a:rPr>
              <a:t>2</a:t>
            </a:r>
            <a:endParaRPr lang="en-GB" dirty="0">
              <a:effectLst/>
              <a:latin typeface="Cambria Math" panose="02040503050406030204" pitchFamily="18" charset="0"/>
              <a:ea typeface="Cambria Math" panose="02040503050406030204" pitchFamily="18" charset="0"/>
            </a:endParaRPr>
          </a:p>
        </p:txBody>
      </p:sp>
      <p:pic>
        <p:nvPicPr>
          <p:cNvPr id="4" name="Picture 3">
            <a:extLst>
              <a:ext uri="{FF2B5EF4-FFF2-40B4-BE49-F238E27FC236}">
                <a16:creationId xmlns:a16="http://schemas.microsoft.com/office/drawing/2014/main" id="{C690C897-FAB7-906B-D6DD-2DADD74205E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pic>
        <p:nvPicPr>
          <p:cNvPr id="5" name="Picture 4">
            <a:extLst>
              <a:ext uri="{FF2B5EF4-FFF2-40B4-BE49-F238E27FC236}">
                <a16:creationId xmlns:a16="http://schemas.microsoft.com/office/drawing/2014/main" id="{3325F26B-3D7B-F79C-2879-84ECC42D71C1}"/>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6" name="Text Placeholder 2">
            <a:extLst>
              <a:ext uri="{FF2B5EF4-FFF2-40B4-BE49-F238E27FC236}">
                <a16:creationId xmlns:a16="http://schemas.microsoft.com/office/drawing/2014/main" id="{79AD578F-2C8A-C8E5-A2AB-A60929DAFED6}"/>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lIns="0" tIns="0" rIns="0" bIns="0" anchor="ctr" anchorCtr="0">
            <a:normAutofit/>
          </a:bodyPr>
          <a:lstStyle>
            <a:lvl1pPr marL="0" indent="0" algn="ctr" defTabSz="914309"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154" indent="0" algn="l" defTabSz="914309"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09" indent="0" algn="l" defTabSz="914309"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463"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617"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3856155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E6ABD-0218-CF5E-0238-3453713BACAD}"/>
              </a:ext>
            </a:extLst>
          </p:cNvPr>
          <p:cNvSpPr>
            <a:spLocks noGrp="1"/>
          </p:cNvSpPr>
          <p:nvPr>
            <p:ph type="title"/>
          </p:nvPr>
        </p:nvSpPr>
        <p:spPr>
          <a:xfrm>
            <a:off x="539999" y="2872265"/>
            <a:ext cx="3493381" cy="2326036"/>
          </a:xfrm>
        </p:spPr>
        <p:txBody>
          <a:bodyPr>
            <a:normAutofit/>
          </a:bodyPr>
          <a:lstStyle/>
          <a:p>
            <a:r>
              <a:rPr lang="en-GB" dirty="0"/>
              <a:t>Making ice cream</a:t>
            </a:r>
            <a:endParaRPr lang="en-US" dirty="0"/>
          </a:p>
        </p:txBody>
      </p:sp>
      <p:sp>
        <p:nvSpPr>
          <p:cNvPr id="3" name="Text Placeholder 2">
            <a:extLst>
              <a:ext uri="{FF2B5EF4-FFF2-40B4-BE49-F238E27FC236}">
                <a16:creationId xmlns:a16="http://schemas.microsoft.com/office/drawing/2014/main" id="{0702B5E4-F065-0C19-B407-F6F8981E2CF6}"/>
              </a:ext>
            </a:extLst>
          </p:cNvPr>
          <p:cNvSpPr>
            <a:spLocks noGrp="1"/>
          </p:cNvSpPr>
          <p:nvPr>
            <p:ph type="body" sz="half" idx="2"/>
          </p:nvPr>
        </p:nvSpPr>
        <p:spPr/>
        <p:txBody>
          <a:bodyPr/>
          <a:lstStyle/>
          <a:p>
            <a:r>
              <a:rPr lang="en-US" dirty="0"/>
              <a:t>Activity 3</a:t>
            </a:r>
          </a:p>
        </p:txBody>
      </p:sp>
      <p:sp>
        <p:nvSpPr>
          <p:cNvPr id="4" name="Text Placeholder 3">
            <a:extLst>
              <a:ext uri="{FF2B5EF4-FFF2-40B4-BE49-F238E27FC236}">
                <a16:creationId xmlns:a16="http://schemas.microsoft.com/office/drawing/2014/main" id="{E9C74376-23A2-E6CC-5102-5EA4B84F6BFC}"/>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119055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dirty="0"/>
              <a:t>Flavourist and innovation director</a:t>
            </a:r>
          </a:p>
        </p:txBody>
      </p:sp>
      <p:sp>
        <p:nvSpPr>
          <p:cNvPr id="3" name="Content Placeholder 2"/>
          <p:cNvSpPr>
            <a:spLocks noGrp="1"/>
          </p:cNvSpPr>
          <p:nvPr>
            <p:ph idx="10"/>
          </p:nvPr>
        </p:nvSpPr>
        <p:spPr>
          <a:xfrm>
            <a:off x="539999" y="1260000"/>
            <a:ext cx="9007225" cy="1257732"/>
          </a:xfrm>
        </p:spPr>
        <p:txBody>
          <a:bodyPr vert="horz" lIns="0" tIns="0" rIns="0" bIns="0" rtlCol="0" anchor="t">
            <a:normAutofit/>
          </a:bodyPr>
          <a:lstStyle/>
          <a:p>
            <a:pPr marL="0" indent="0">
              <a:buNone/>
            </a:pPr>
            <a:r>
              <a:rPr lang="en-US" dirty="0"/>
              <a:t>Meet Claire, </a:t>
            </a:r>
            <a:r>
              <a:rPr lang="en-US" dirty="0">
                <a:hlinkClick r:id="rId2">
                  <a:extLst>
                    <a:ext uri="{A12FA001-AC4F-418D-AE19-62706E023703}">
                      <ahyp:hlinkClr xmlns:ahyp="http://schemas.microsoft.com/office/drawing/2018/hyperlinkcolor" val="tx"/>
                    </a:ext>
                  </a:extLst>
                </a:hlinkClick>
              </a:rPr>
              <a:t>a flavourist and innovation director</a:t>
            </a:r>
            <a:r>
              <a:rPr lang="en-US" dirty="0"/>
              <a:t>, who applies her chemistry knowledge and understanding to create new flavours, </a:t>
            </a:r>
            <a:br>
              <a:rPr lang="en-US" dirty="0"/>
            </a:br>
            <a:r>
              <a:rPr lang="en-US" dirty="0"/>
              <a:t>find raw materials and develop technologies. </a:t>
            </a:r>
            <a:endParaRPr lang="en-GB" dirty="0"/>
          </a:p>
        </p:txBody>
      </p:sp>
      <p:pic>
        <p:nvPicPr>
          <p:cNvPr id="5" name="Picture 4">
            <a:extLst>
              <a:ext uri="{FF2B5EF4-FFF2-40B4-BE49-F238E27FC236}">
                <a16:creationId xmlns:a16="http://schemas.microsoft.com/office/drawing/2014/main" id="{B61BC65B-AB5D-65A1-1E8E-7EEF797015CA}"/>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pic>
        <p:nvPicPr>
          <p:cNvPr id="6" name="Picture 5">
            <a:extLst>
              <a:ext uri="{FF2B5EF4-FFF2-40B4-BE49-F238E27FC236}">
                <a16:creationId xmlns:a16="http://schemas.microsoft.com/office/drawing/2014/main" id="{9E2DAC2B-F61E-2564-35AE-8F23F6A1C5C4}"/>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7" name="Text Placeholder 2">
            <a:extLst>
              <a:ext uri="{FF2B5EF4-FFF2-40B4-BE49-F238E27FC236}">
                <a16:creationId xmlns:a16="http://schemas.microsoft.com/office/drawing/2014/main" id="{51F141DB-E05F-5B86-2E83-132B2CD22DB8}"/>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vert="horz" lIns="0" tIns="0" rIns="0" bIns="0" rtlCol="0" anchor="ctr" anchorCtr="0">
            <a:normAutofit/>
          </a:bodyPr>
          <a:lstStyle>
            <a:lvl1pPr marL="0" indent="0" algn="ctr" defTabSz="914309"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154" indent="0"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309" indent="0" algn="l" defTabSz="914309"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463" indent="0" algn="l" defTabSz="914309"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617" indent="0" algn="l" defTabSz="914309"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descr="Image containing a link to the online flavourist and innovation director career video">
            <a:hlinkClick r:id="rId2"/>
            <a:extLst>
              <a:ext uri="{FF2B5EF4-FFF2-40B4-BE49-F238E27FC236}">
                <a16:creationId xmlns:a16="http://schemas.microsoft.com/office/drawing/2014/main" id="{7D589024-6135-8A15-4F81-61C4BA90361B}"/>
              </a:ext>
              <a:ext uri="{C183D7F6-B498-43B3-948B-1728B52AA6E4}">
                <adec:decorative xmlns:adec="http://schemas.microsoft.com/office/drawing/2017/decorative" val="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9999" y="2525387"/>
            <a:ext cx="6337300" cy="3454400"/>
          </a:xfrm>
          <a:prstGeom prst="rect">
            <a:avLst/>
          </a:prstGeom>
        </p:spPr>
      </p:pic>
      <p:sp>
        <p:nvSpPr>
          <p:cNvPr id="9" name="TextBox 8">
            <a:extLst>
              <a:ext uri="{FF2B5EF4-FFF2-40B4-BE49-F238E27FC236}">
                <a16:creationId xmlns:a16="http://schemas.microsoft.com/office/drawing/2014/main" id="{EB4ED1A9-284D-BD90-4BBE-B582D14E489B}"/>
              </a:ext>
            </a:extLst>
          </p:cNvPr>
          <p:cNvSpPr txBox="1"/>
          <p:nvPr/>
        </p:nvSpPr>
        <p:spPr>
          <a:xfrm>
            <a:off x="1387719" y="4598419"/>
            <a:ext cx="4641861" cy="692497"/>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Flavourist and </a:t>
            </a:r>
            <a:b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b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innovation director</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42683785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Making ice cream</a:t>
            </a:r>
          </a:p>
        </p:txBody>
      </p:sp>
      <p:sp>
        <p:nvSpPr>
          <p:cNvPr id="3" name="Content Placeholder 2"/>
          <p:cNvSpPr>
            <a:spLocks noGrp="1"/>
          </p:cNvSpPr>
          <p:nvPr>
            <p:ph idx="10"/>
          </p:nvPr>
        </p:nvSpPr>
        <p:spPr>
          <a:xfrm>
            <a:off x="540000" y="1157181"/>
            <a:ext cx="10102600" cy="4802597"/>
          </a:xfrm>
        </p:spPr>
        <p:txBody>
          <a:bodyPr vert="horz" lIns="0" tIns="0" rIns="0" bIns="0" rtlCol="0" anchor="t">
            <a:noAutofit/>
          </a:bodyPr>
          <a:lstStyle/>
          <a:p>
            <a:pPr marL="0" indent="0">
              <a:spcAft>
                <a:spcPts val="1200"/>
              </a:spcAft>
              <a:buNone/>
            </a:pPr>
            <a:r>
              <a:rPr lang="en-GB" b="1" dirty="0"/>
              <a:t>Resources needed:</a:t>
            </a:r>
          </a:p>
          <a:p>
            <a:pPr marL="0" indent="0">
              <a:spcAft>
                <a:spcPts val="1200"/>
              </a:spcAft>
              <a:buNone/>
            </a:pPr>
            <a:r>
              <a:rPr lang="en-GB" dirty="0"/>
              <a:t>150 ml of milk, two tablespoons of salt, crushed ice and two zip lock food bags</a:t>
            </a:r>
          </a:p>
          <a:p>
            <a:pPr marL="0">
              <a:spcAft>
                <a:spcPts val="1200"/>
              </a:spcAft>
              <a:buNone/>
            </a:pPr>
            <a:r>
              <a:rPr lang="en-GB" b="1" dirty="0">
                <a:solidFill>
                  <a:srgbClr val="C80C2F"/>
                </a:solidFill>
              </a:rPr>
              <a:t>Step 1:</a:t>
            </a:r>
            <a:r>
              <a:rPr lang="en-GB" dirty="0">
                <a:solidFill>
                  <a:srgbClr val="C80C2F"/>
                </a:solidFill>
              </a:rPr>
              <a:t> </a:t>
            </a:r>
            <a:r>
              <a:rPr lang="en-GB" dirty="0"/>
              <a:t>Crush the ice and put it into a food bag.</a:t>
            </a:r>
          </a:p>
          <a:p>
            <a:pPr marL="0">
              <a:spcAft>
                <a:spcPts val="1200"/>
              </a:spcAft>
              <a:buNone/>
            </a:pPr>
            <a:r>
              <a:rPr lang="en-GB" b="1" dirty="0">
                <a:solidFill>
                  <a:srgbClr val="C80C2F"/>
                </a:solidFill>
              </a:rPr>
              <a:t>Step 2:</a:t>
            </a:r>
            <a:r>
              <a:rPr lang="en-GB" dirty="0">
                <a:solidFill>
                  <a:srgbClr val="C80C2F"/>
                </a:solidFill>
              </a:rPr>
              <a:t> </a:t>
            </a:r>
            <a:r>
              <a:rPr lang="en-GB" dirty="0"/>
              <a:t>Add the milk to the second bag and seal securely. </a:t>
            </a:r>
          </a:p>
          <a:p>
            <a:pPr marL="0">
              <a:spcAft>
                <a:spcPts val="1200"/>
              </a:spcAft>
              <a:buNone/>
            </a:pPr>
            <a:r>
              <a:rPr lang="en-GB" b="1" dirty="0">
                <a:solidFill>
                  <a:srgbClr val="C80C2F"/>
                </a:solidFill>
              </a:rPr>
              <a:t>Step 3:</a:t>
            </a:r>
            <a:r>
              <a:rPr lang="en-GB" dirty="0">
                <a:solidFill>
                  <a:srgbClr val="C80C2F"/>
                </a:solidFill>
              </a:rPr>
              <a:t> </a:t>
            </a:r>
            <a:r>
              <a:rPr lang="en-GB" dirty="0">
                <a:ea typeface="+mn-lt"/>
                <a:cs typeface="+mn-lt"/>
              </a:rPr>
              <a:t>Add the salt to the ice and put the sealed bag of milk into the bag of ice.</a:t>
            </a:r>
          </a:p>
          <a:p>
            <a:pPr marL="0">
              <a:spcAft>
                <a:spcPts val="1200"/>
              </a:spcAft>
              <a:buNone/>
            </a:pPr>
            <a:r>
              <a:rPr lang="en-GB" b="1" dirty="0">
                <a:solidFill>
                  <a:srgbClr val="C80C2F"/>
                </a:solidFill>
              </a:rPr>
              <a:t>Step 4:</a:t>
            </a:r>
            <a:r>
              <a:rPr lang="en-GB" dirty="0">
                <a:solidFill>
                  <a:srgbClr val="C80C2F"/>
                </a:solidFill>
              </a:rPr>
              <a:t> </a:t>
            </a:r>
            <a:r>
              <a:rPr lang="en-GB" dirty="0"/>
              <a:t>Seal the outer bag and shake.</a:t>
            </a:r>
          </a:p>
          <a:p>
            <a:pPr marL="0">
              <a:spcAft>
                <a:spcPts val="1200"/>
              </a:spcAft>
              <a:buNone/>
            </a:pPr>
            <a:r>
              <a:rPr lang="en-GB" b="1" dirty="0">
                <a:solidFill>
                  <a:srgbClr val="C80C2F"/>
                </a:solidFill>
              </a:rPr>
              <a:t>Step 5:</a:t>
            </a:r>
            <a:r>
              <a:rPr lang="en-GB" dirty="0">
                <a:solidFill>
                  <a:srgbClr val="C80C2F"/>
                </a:solidFill>
              </a:rPr>
              <a:t> </a:t>
            </a:r>
            <a:r>
              <a:rPr lang="en-GB" dirty="0"/>
              <a:t>Keep shaking for 10 minutes.</a:t>
            </a:r>
            <a:endParaRPr lang="en-GB" dirty="0">
              <a:cs typeface="Calibri"/>
            </a:endParaRPr>
          </a:p>
          <a:p>
            <a:pPr marL="0">
              <a:spcAft>
                <a:spcPts val="1200"/>
              </a:spcAft>
              <a:buNone/>
            </a:pPr>
            <a:r>
              <a:rPr lang="en-GB" b="1" dirty="0">
                <a:solidFill>
                  <a:srgbClr val="C80C2F"/>
                </a:solidFill>
              </a:rPr>
              <a:t>Step 6:</a:t>
            </a:r>
            <a:r>
              <a:rPr lang="en-GB" dirty="0">
                <a:solidFill>
                  <a:srgbClr val="C80C2F"/>
                </a:solidFill>
              </a:rPr>
              <a:t> </a:t>
            </a:r>
            <a:r>
              <a:rPr lang="en-GB" dirty="0"/>
              <a:t>You can’t eat this today – but try this method at home with added sugar and flavourings.</a:t>
            </a:r>
          </a:p>
        </p:txBody>
      </p:sp>
      <p:pic>
        <p:nvPicPr>
          <p:cNvPr id="4" name="Picture 3">
            <a:extLst>
              <a:ext uri="{FF2B5EF4-FFF2-40B4-BE49-F238E27FC236}">
                <a16:creationId xmlns:a16="http://schemas.microsoft.com/office/drawing/2014/main" id="{ECDFC266-3C6A-593C-0CE7-FEF59707E680}"/>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pic>
        <p:nvPicPr>
          <p:cNvPr id="5" name="Picture 4">
            <a:extLst>
              <a:ext uri="{FF2B5EF4-FFF2-40B4-BE49-F238E27FC236}">
                <a16:creationId xmlns:a16="http://schemas.microsoft.com/office/drawing/2014/main" id="{03D10E6E-FF84-98BA-8F9C-FC6BC6F5F02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6" name="Text Placeholder 2">
            <a:extLst>
              <a:ext uri="{FF2B5EF4-FFF2-40B4-BE49-F238E27FC236}">
                <a16:creationId xmlns:a16="http://schemas.microsoft.com/office/drawing/2014/main" id="{8716FFDD-C1FE-06D3-122E-F5606BAF7A52}"/>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lIns="0" tIns="0" rIns="0" bIns="0" anchor="ctr" anchorCtr="0">
            <a:normAutofit/>
          </a:bodyPr>
          <a:lstStyle>
            <a:lvl1pPr marL="0" indent="0" algn="ctr" defTabSz="914309"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154" indent="0" algn="l" defTabSz="914309"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09" indent="0" algn="l" defTabSz="914309"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463"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617"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1452605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BAA30-9A0F-7858-D4B1-7A807EC0D0B2}"/>
              </a:ext>
            </a:extLst>
          </p:cNvPr>
          <p:cNvSpPr>
            <a:spLocks noGrp="1"/>
          </p:cNvSpPr>
          <p:nvPr>
            <p:ph type="title"/>
          </p:nvPr>
        </p:nvSpPr>
        <p:spPr/>
        <p:txBody>
          <a:bodyPr>
            <a:normAutofit fontScale="90000"/>
          </a:bodyPr>
          <a:lstStyle/>
          <a:p>
            <a:r>
              <a:rPr lang="en-US" dirty="0"/>
              <a:t>Making ice cream </a:t>
            </a:r>
            <a:r>
              <a:rPr lang="en-US" sz="3600" dirty="0"/>
              <a:t>answers</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93CE188-83D7-C07A-DE8E-78B19AFD6561}"/>
                  </a:ext>
                </a:extLst>
              </p:cNvPr>
              <p:cNvSpPr>
                <a:spLocks noGrp="1"/>
              </p:cNvSpPr>
              <p:nvPr>
                <p:ph idx="10"/>
              </p:nvPr>
            </p:nvSpPr>
            <p:spPr/>
            <p:txBody>
              <a:bodyPr>
                <a:normAutofit/>
              </a:bodyPr>
              <a:lstStyle/>
              <a:p>
                <a:r>
                  <a:rPr lang="en-US" dirty="0">
                    <a:effectLst/>
                    <a:latin typeface="Arial" panose="020B0604020202020204" pitchFamily="34" charset="0"/>
                    <a:ea typeface="Calibri" panose="020F0502020204030204" pitchFamily="34" charset="0"/>
                    <a:cs typeface="Arial" panose="020B0604020202020204" pitchFamily="34" charset="0"/>
                  </a:rPr>
                  <a:t>Adding </a:t>
                </a:r>
                <a:r>
                  <a:rPr lang="en-US" dirty="0">
                    <a:latin typeface="Arial" panose="020B0604020202020204" pitchFamily="34" charset="0"/>
                    <a:ea typeface="Calibri" panose="020F0502020204030204" pitchFamily="34" charset="0"/>
                    <a:cs typeface="Arial" panose="020B0604020202020204" pitchFamily="34" charset="0"/>
                  </a:rPr>
                  <a:t>salt to </a:t>
                </a:r>
                <a:r>
                  <a:rPr lang="en-US" dirty="0">
                    <a:effectLst/>
                    <a:latin typeface="Arial" panose="020B0604020202020204" pitchFamily="34" charset="0"/>
                    <a:ea typeface="Calibri" panose="020F0502020204030204" pitchFamily="34" charset="0"/>
                    <a:cs typeface="Arial" panose="020B0604020202020204" pitchFamily="34" charset="0"/>
                  </a:rPr>
                  <a:t>ice lowers the melting point</a:t>
                </a:r>
                <a:r>
                  <a:rPr lang="en-US" dirty="0">
                    <a:latin typeface="Arial" panose="020B0604020202020204" pitchFamily="34" charset="0"/>
                    <a:ea typeface="Calibri" panose="020F0502020204030204" pitchFamily="34" charset="0"/>
                    <a:cs typeface="Arial" panose="020B0604020202020204" pitchFamily="34" charset="0"/>
                  </a:rPr>
                  <a:t> of ice to around </a:t>
                </a:r>
                <a14:m>
                  <m:oMath xmlns:m="http://schemas.openxmlformats.org/officeDocument/2006/math">
                    <m:r>
                      <a:rPr lang="en-US" i="1" dirty="0">
                        <a:latin typeface="Cambria Math" panose="02040503050406030204" pitchFamily="18" charset="0"/>
                        <a:ea typeface="Calibri" panose="020F0502020204030204" pitchFamily="34" charset="0"/>
                        <a:cs typeface="Arial" panose="020B0604020202020204" pitchFamily="34" charset="0"/>
                      </a:rPr>
                      <m:t>−</m:t>
                    </m:r>
                  </m:oMath>
                </a14:m>
                <a:r>
                  <a:rPr lang="en-US" dirty="0">
                    <a:latin typeface="Arial" panose="020B0604020202020204" pitchFamily="34" charset="0"/>
                    <a:ea typeface="Calibri" panose="020F0502020204030204" pitchFamily="34" charset="0"/>
                    <a:cs typeface="Arial" panose="020B0604020202020204" pitchFamily="34" charset="0"/>
                  </a:rPr>
                  <a:t>5°C.</a:t>
                </a:r>
              </a:p>
              <a:p>
                <a:r>
                  <a:rPr lang="en-US" dirty="0">
                    <a:effectLst/>
                    <a:latin typeface="Arial" panose="020B0604020202020204" pitchFamily="34" charset="0"/>
                    <a:ea typeface="Calibri" panose="020F0502020204030204" pitchFamily="34" charset="0"/>
                    <a:cs typeface="Arial" panose="020B0604020202020204" pitchFamily="34" charset="0"/>
                  </a:rPr>
                  <a:t>This encourages the ice to melt, forming a very cold slush, which is cold enough to freeze milk and make ice cream.</a:t>
                </a:r>
              </a:p>
            </p:txBody>
          </p:sp>
        </mc:Choice>
        <mc:Fallback xmlns="">
          <p:sp>
            <p:nvSpPr>
              <p:cNvPr id="3" name="Content Placeholder 2">
                <a:extLst>
                  <a:ext uri="{FF2B5EF4-FFF2-40B4-BE49-F238E27FC236}">
                    <a16:creationId xmlns:a16="http://schemas.microsoft.com/office/drawing/2014/main" id="{293CE188-83D7-C07A-DE8E-78B19AFD6561}"/>
                  </a:ext>
                </a:extLst>
              </p:cNvPr>
              <p:cNvSpPr>
                <a:spLocks noGrp="1" noRot="1" noChangeAspect="1" noMove="1" noResize="1" noEditPoints="1" noAdjustHandles="1" noChangeArrowheads="1" noChangeShapeType="1" noTextEdit="1"/>
              </p:cNvSpPr>
              <p:nvPr>
                <p:ph idx="10"/>
              </p:nvPr>
            </p:nvSpPr>
            <p:spPr>
              <a:blipFill>
                <a:blip r:embed="rId2"/>
                <a:stretch>
                  <a:fillRect l="-1831" t="-2432" r="-1268"/>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BB7A7990-E7E5-65A8-B1F6-F4FF244335F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pic>
        <p:nvPicPr>
          <p:cNvPr id="5" name="Picture 4">
            <a:extLst>
              <a:ext uri="{FF2B5EF4-FFF2-40B4-BE49-F238E27FC236}">
                <a16:creationId xmlns:a16="http://schemas.microsoft.com/office/drawing/2014/main" id="{8D78EA32-773A-122C-3C1E-0FD5ACC0E029}"/>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6" name="Text Placeholder 2">
            <a:extLst>
              <a:ext uri="{FF2B5EF4-FFF2-40B4-BE49-F238E27FC236}">
                <a16:creationId xmlns:a16="http://schemas.microsoft.com/office/drawing/2014/main" id="{8600443D-CBCB-2309-25A6-DF5DF7E90C01}"/>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lIns="0" tIns="0" rIns="0" bIns="0" anchor="ctr" anchorCtr="0">
            <a:normAutofit/>
          </a:bodyPr>
          <a:lstStyle>
            <a:lvl1pPr marL="0" indent="0" algn="ctr" defTabSz="914309"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154" indent="0" algn="l" defTabSz="914309"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09" indent="0" algn="l" defTabSz="914309"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463"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617"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26291118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4CA85-97F8-71E6-54AC-EBFD84A1ED34}"/>
              </a:ext>
            </a:extLst>
          </p:cNvPr>
          <p:cNvSpPr>
            <a:spLocks noGrp="1"/>
          </p:cNvSpPr>
          <p:nvPr>
            <p:ph type="title"/>
          </p:nvPr>
        </p:nvSpPr>
        <p:spPr/>
        <p:txBody>
          <a:bodyPr/>
          <a:lstStyle/>
          <a:p>
            <a:r>
              <a:rPr lang="en-GB" sz="4000" dirty="0"/>
              <a:t>Glow sticks</a:t>
            </a:r>
            <a:endParaRPr lang="en-US" dirty="0"/>
          </a:p>
        </p:txBody>
      </p:sp>
      <p:sp>
        <p:nvSpPr>
          <p:cNvPr id="3" name="Text Placeholder 2">
            <a:extLst>
              <a:ext uri="{FF2B5EF4-FFF2-40B4-BE49-F238E27FC236}">
                <a16:creationId xmlns:a16="http://schemas.microsoft.com/office/drawing/2014/main" id="{9510BA7B-3BB4-4EF3-D23A-9D2871EE07BE}"/>
              </a:ext>
            </a:extLst>
          </p:cNvPr>
          <p:cNvSpPr>
            <a:spLocks noGrp="1"/>
          </p:cNvSpPr>
          <p:nvPr>
            <p:ph type="body" sz="half" idx="2"/>
          </p:nvPr>
        </p:nvSpPr>
        <p:spPr/>
        <p:txBody>
          <a:bodyPr/>
          <a:lstStyle/>
          <a:p>
            <a:r>
              <a:rPr lang="en-US" dirty="0"/>
              <a:t>Demonstration</a:t>
            </a:r>
          </a:p>
        </p:txBody>
      </p:sp>
      <p:sp>
        <p:nvSpPr>
          <p:cNvPr id="4" name="Text Placeholder 3">
            <a:extLst>
              <a:ext uri="{FF2B5EF4-FFF2-40B4-BE49-F238E27FC236}">
                <a16:creationId xmlns:a16="http://schemas.microsoft.com/office/drawing/2014/main" id="{155AF882-4120-8BB7-F1BF-37311687F47A}"/>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70204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Glow sticks</a:t>
            </a:r>
          </a:p>
        </p:txBody>
      </p:sp>
      <p:pic>
        <p:nvPicPr>
          <p:cNvPr id="4" name="Picture 3">
            <a:extLst>
              <a:ext uri="{FF2B5EF4-FFF2-40B4-BE49-F238E27FC236}">
                <a16:creationId xmlns:a16="http://schemas.microsoft.com/office/drawing/2014/main" id="{B2217E24-3D73-CE88-9522-B8A4121F710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pic>
        <p:nvPicPr>
          <p:cNvPr id="7" name="Picture 6">
            <a:extLst>
              <a:ext uri="{FF2B5EF4-FFF2-40B4-BE49-F238E27FC236}">
                <a16:creationId xmlns:a16="http://schemas.microsoft.com/office/drawing/2014/main" id="{F5CBEA5C-641F-4B20-B1EA-156ED2F38326}"/>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8" name="Text Placeholder 2">
            <a:extLst>
              <a:ext uri="{FF2B5EF4-FFF2-40B4-BE49-F238E27FC236}">
                <a16:creationId xmlns:a16="http://schemas.microsoft.com/office/drawing/2014/main" id="{7A7C09C5-0962-3E18-DB92-42FDDBEBFA2F}"/>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lIns="0" tIns="0" rIns="0" bIns="0" anchor="ctr" anchorCtr="0">
            <a:normAutofit/>
          </a:bodyPr>
          <a:lstStyle>
            <a:lvl1pPr marL="0" indent="0" algn="ctr" defTabSz="914309"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154" indent="0" algn="l" defTabSz="914309"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09" indent="0" algn="l" defTabSz="914309"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463"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617"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Demonstration</a:t>
            </a:r>
          </a:p>
        </p:txBody>
      </p:sp>
      <p:sp>
        <p:nvSpPr>
          <p:cNvPr id="10" name="Content Placeholder 2">
            <a:extLst>
              <a:ext uri="{FF2B5EF4-FFF2-40B4-BE49-F238E27FC236}">
                <a16:creationId xmlns:a16="http://schemas.microsoft.com/office/drawing/2014/main" id="{EBFF7484-AD2E-BA6C-93A4-7B8563CCEC71}"/>
              </a:ext>
            </a:extLst>
          </p:cNvPr>
          <p:cNvSpPr txBox="1">
            <a:spLocks/>
          </p:cNvSpPr>
          <p:nvPr/>
        </p:nvSpPr>
        <p:spPr>
          <a:xfrm>
            <a:off x="540000" y="1260000"/>
            <a:ext cx="9000000" cy="4162900"/>
          </a:xfrm>
          <a:prstGeom prst="rect">
            <a:avLst/>
          </a:prstGeom>
        </p:spPr>
        <p:txBody>
          <a:bodyPr vert="horz" lIns="0" tIns="0" rIns="0" bIns="0" rtlCol="0" anchor="t">
            <a:normAutofit/>
          </a:bodyPr>
          <a:lstStyle>
            <a:lvl1pPr marL="0" indent="0" algn="l" defTabSz="914309"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1966" indent="-341966"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2886"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040"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194"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Tx/>
              <a:buAutoNum type="alphaLcParenBoth"/>
            </a:pPr>
            <a:r>
              <a:rPr lang="en-GB" dirty="0">
                <a:ea typeface="Calibri" panose="020F0502020204030204" pitchFamily="34" charset="0"/>
              </a:rPr>
              <a:t>Ho</a:t>
            </a:r>
            <a:r>
              <a:rPr lang="en-GB" dirty="0">
                <a:ea typeface="+mn-lt"/>
                <a:cs typeface="+mn-lt"/>
              </a:rPr>
              <a:t>w did the temperature of the water affect the brightness of the glow stick?</a:t>
            </a:r>
            <a:endParaRPr lang="en-GB" dirty="0">
              <a:ea typeface="Calibri" panose="020F0502020204030204" pitchFamily="34" charset="0"/>
            </a:endParaRPr>
          </a:p>
          <a:p>
            <a:pPr marL="457200" indent="-457200">
              <a:buFontTx/>
              <a:buAutoNum type="alphaLcParenBoth"/>
            </a:pPr>
            <a:r>
              <a:rPr lang="en-GB" dirty="0">
                <a:ea typeface="+mn-lt"/>
                <a:cs typeface="+mn-lt"/>
              </a:rPr>
              <a:t>What happened to the brightness of the glow stick when it was moved between the different temperatures of water?</a:t>
            </a:r>
          </a:p>
        </p:txBody>
      </p:sp>
    </p:spTree>
    <p:extLst>
      <p:ext uri="{BB962C8B-B14F-4D97-AF65-F5344CB8AC3E}">
        <p14:creationId xmlns:p14="http://schemas.microsoft.com/office/powerpoint/2010/main" val="2694457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1E8CE-7A90-421C-BCA2-05A97EC2B7EA}"/>
              </a:ext>
            </a:extLst>
          </p:cNvPr>
          <p:cNvSpPr>
            <a:spLocks noGrp="1"/>
          </p:cNvSpPr>
          <p:nvPr>
            <p:ph type="title"/>
          </p:nvPr>
        </p:nvSpPr>
        <p:spPr/>
        <p:txBody>
          <a:bodyPr>
            <a:normAutofit fontScale="90000"/>
          </a:bodyPr>
          <a:lstStyle/>
          <a:p>
            <a:r>
              <a:rPr lang="en-US" sz="3200" dirty="0">
                <a:effectLst/>
                <a:cs typeface="Times New Roman" panose="02020603050405020304" pitchFamily="18" charset="0"/>
              </a:rPr>
              <a:t>Learning objectives</a:t>
            </a:r>
            <a:endParaRPr lang="en-GB" sz="3200" dirty="0"/>
          </a:p>
        </p:txBody>
      </p:sp>
      <p:sp>
        <p:nvSpPr>
          <p:cNvPr id="3" name="Content Placeholder 2">
            <a:extLst>
              <a:ext uri="{FF2B5EF4-FFF2-40B4-BE49-F238E27FC236}">
                <a16:creationId xmlns:a16="http://schemas.microsoft.com/office/drawing/2014/main" id="{3EF14E40-C7A4-4AB2-8C00-834B2729C054}"/>
              </a:ext>
            </a:extLst>
          </p:cNvPr>
          <p:cNvSpPr>
            <a:spLocks noGrp="1"/>
          </p:cNvSpPr>
          <p:nvPr>
            <p:ph idx="1"/>
          </p:nvPr>
        </p:nvSpPr>
        <p:spPr/>
        <p:txBody>
          <a:bodyPr/>
          <a:lstStyle/>
          <a:p>
            <a:pPr marL="0" indent="0">
              <a:buNone/>
            </a:pPr>
            <a:r>
              <a:rPr lang="en-US" dirty="0">
                <a:ea typeface="Calibri" panose="020F0502020204030204" pitchFamily="34" charset="0"/>
                <a:cs typeface="Times New Roman" panose="02020603050405020304" pitchFamily="18" charset="0"/>
              </a:rPr>
              <a:t>By the end of this session, y</a:t>
            </a:r>
            <a:r>
              <a:rPr lang="en-US" dirty="0">
                <a:effectLst/>
                <a:ea typeface="Calibri" panose="020F0502020204030204" pitchFamily="34" charset="0"/>
                <a:cs typeface="Times New Roman" panose="02020603050405020304" pitchFamily="18" charset="0"/>
              </a:rPr>
              <a:t>ou will be able to:</a:t>
            </a:r>
            <a:endParaRPr lang="en-GB" dirty="0">
              <a:effectLst/>
              <a:ea typeface="Calibri" panose="020F0502020204030204" pitchFamily="34" charset="0"/>
              <a:cs typeface="Times New Roman" panose="02020603050405020304" pitchFamily="18" charset="0"/>
            </a:endParaRPr>
          </a:p>
          <a:p>
            <a:pPr marL="342900" lvl="0" indent="-342900">
              <a:buClr>
                <a:srgbClr val="C80C2F"/>
              </a:buClr>
              <a:buFont typeface="Symbol" panose="05050102010706020507" pitchFamily="18" charset="2"/>
              <a:buChar char=""/>
            </a:pPr>
            <a:r>
              <a:rPr lang="en-GB" dirty="0">
                <a:effectLst/>
                <a:ea typeface="Calibri" panose="020F0502020204030204" pitchFamily="34" charset="0"/>
                <a:cs typeface="Times New Roman" panose="02020603050405020304" pitchFamily="18" charset="0"/>
              </a:rPr>
              <a:t>Explain what is meant by ‘cold’.</a:t>
            </a:r>
          </a:p>
          <a:p>
            <a:pPr marL="342900" lvl="0" indent="-342900">
              <a:buClr>
                <a:srgbClr val="C80C2F"/>
              </a:buClr>
              <a:buFont typeface="Symbol" panose="05050102010706020507" pitchFamily="18" charset="2"/>
              <a:buChar char=""/>
            </a:pPr>
            <a:r>
              <a:rPr lang="en-GB" dirty="0">
                <a:effectLst/>
                <a:ea typeface="Calibri" panose="020F0502020204030204" pitchFamily="34" charset="0"/>
                <a:cs typeface="Times New Roman" panose="02020603050405020304" pitchFamily="18" charset="0"/>
              </a:rPr>
              <a:t>Describe some practical applications of reactions that give a temperature decrease.</a:t>
            </a:r>
          </a:p>
        </p:txBody>
      </p:sp>
    </p:spTree>
    <p:extLst>
      <p:ext uri="{BB962C8B-B14F-4D97-AF65-F5344CB8AC3E}">
        <p14:creationId xmlns:p14="http://schemas.microsoft.com/office/powerpoint/2010/main" val="25792788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318D9-0A24-3034-C361-A0493DB493BE}"/>
              </a:ext>
            </a:extLst>
          </p:cNvPr>
          <p:cNvSpPr>
            <a:spLocks noGrp="1"/>
          </p:cNvSpPr>
          <p:nvPr>
            <p:ph type="title"/>
          </p:nvPr>
        </p:nvSpPr>
        <p:spPr/>
        <p:txBody>
          <a:bodyPr>
            <a:normAutofit fontScale="90000"/>
          </a:bodyPr>
          <a:lstStyle/>
          <a:p>
            <a:r>
              <a:rPr lang="en-GB" sz="3200" dirty="0"/>
              <a:t>Glow sticks answers</a:t>
            </a:r>
          </a:p>
        </p:txBody>
      </p:sp>
      <p:pic>
        <p:nvPicPr>
          <p:cNvPr id="4" name="Picture 3">
            <a:extLst>
              <a:ext uri="{FF2B5EF4-FFF2-40B4-BE49-F238E27FC236}">
                <a16:creationId xmlns:a16="http://schemas.microsoft.com/office/drawing/2014/main" id="{3DD9AE13-C1EF-D64C-D9B5-F76AA5281923}"/>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7" name="Picture 6">
            <a:extLst>
              <a:ext uri="{FF2B5EF4-FFF2-40B4-BE49-F238E27FC236}">
                <a16:creationId xmlns:a16="http://schemas.microsoft.com/office/drawing/2014/main" id="{C9C91BCE-B234-E290-0473-1E8600B11C97}"/>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8" name="Text Placeholder 2">
            <a:extLst>
              <a:ext uri="{FF2B5EF4-FFF2-40B4-BE49-F238E27FC236}">
                <a16:creationId xmlns:a16="http://schemas.microsoft.com/office/drawing/2014/main" id="{8FFAF401-E816-D553-3E55-E810DDD5E600}"/>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lIns="0" tIns="0" rIns="0" bIns="0" anchor="ctr" anchorCtr="0">
            <a:normAutofit/>
          </a:bodyPr>
          <a:lstStyle>
            <a:lvl1pPr marL="0" indent="0" algn="ctr" defTabSz="914309"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154" indent="0" algn="l" defTabSz="914309"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09" indent="0" algn="l" defTabSz="914309"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463"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617"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Demonstration</a:t>
            </a:r>
          </a:p>
        </p:txBody>
      </p:sp>
      <p:sp>
        <p:nvSpPr>
          <p:cNvPr id="5" name="Content Placeholder 2">
            <a:extLst>
              <a:ext uri="{FF2B5EF4-FFF2-40B4-BE49-F238E27FC236}">
                <a16:creationId xmlns:a16="http://schemas.microsoft.com/office/drawing/2014/main" id="{08D46190-AD6E-1D96-4C42-59C489612185}"/>
              </a:ext>
            </a:extLst>
          </p:cNvPr>
          <p:cNvSpPr txBox="1">
            <a:spLocks/>
          </p:cNvSpPr>
          <p:nvPr/>
        </p:nvSpPr>
        <p:spPr>
          <a:xfrm>
            <a:off x="540000" y="1260000"/>
            <a:ext cx="9000000" cy="4162900"/>
          </a:xfrm>
          <a:prstGeom prst="rect">
            <a:avLst/>
          </a:prstGeom>
        </p:spPr>
        <p:txBody>
          <a:bodyPr vert="horz" lIns="0" tIns="0" rIns="0" bIns="0" rtlCol="0" anchor="t">
            <a:normAutofit/>
          </a:bodyPr>
          <a:lstStyle>
            <a:lvl1pPr marL="0" indent="0" algn="l" defTabSz="914309"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1966" indent="-341966"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2886"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040"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194"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Tx/>
              <a:buAutoNum type="alphaLcParenBoth"/>
            </a:pPr>
            <a:r>
              <a:rPr lang="en-US" dirty="0">
                <a:effectLst/>
                <a:latin typeface="Arial" panose="020B0604020202020204" pitchFamily="34" charset="0"/>
                <a:ea typeface="Calibri" panose="020F0502020204030204" pitchFamily="34" charset="0"/>
                <a:cs typeface="Arial" panose="020B0604020202020204" pitchFamily="34" charset="0"/>
              </a:rPr>
              <a:t>The glow sticks shine most brightly in the hot water and least brightly in the ice and salt water.</a:t>
            </a:r>
            <a:endParaRPr lang="en-GB" dirty="0">
              <a:ea typeface="Calibri" panose="020F0502020204030204" pitchFamily="34" charset="0"/>
            </a:endParaRPr>
          </a:p>
          <a:p>
            <a:pPr marL="457200" indent="-457200">
              <a:buFontTx/>
              <a:buAutoNum type="alphaLcParenBoth"/>
            </a:pPr>
            <a:r>
              <a:rPr lang="en-US" dirty="0">
                <a:latin typeface="Arial" panose="020B0604020202020204" pitchFamily="34" charset="0"/>
                <a:ea typeface="Calibri" panose="020F0502020204030204" pitchFamily="34" charset="0"/>
                <a:cs typeface="Arial" panose="020B0604020202020204" pitchFamily="34" charset="0"/>
              </a:rPr>
              <a:t>T</a:t>
            </a:r>
            <a:r>
              <a:rPr lang="en-US" dirty="0">
                <a:effectLst/>
                <a:latin typeface="Arial" panose="020B0604020202020204" pitchFamily="34" charset="0"/>
                <a:ea typeface="Calibri" panose="020F0502020204030204" pitchFamily="34" charset="0"/>
                <a:cs typeface="Arial" panose="020B0604020202020204" pitchFamily="34" charset="0"/>
              </a:rPr>
              <a:t>he glow sticks shine more brightly when moved into hotter water and less brightly when moved into colder water.</a:t>
            </a:r>
            <a:endParaRPr lang="en-GB" dirty="0">
              <a:effectLst/>
              <a:latin typeface="Montserrat Light" panose="00000400000000000000" pitchFamily="2"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7257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Targeted temperature management</a:t>
            </a:r>
          </a:p>
        </p:txBody>
      </p:sp>
      <p:sp>
        <p:nvSpPr>
          <p:cNvPr id="3" name="Content Placeholder 2"/>
          <p:cNvSpPr>
            <a:spLocks noGrp="1"/>
          </p:cNvSpPr>
          <p:nvPr>
            <p:ph idx="10"/>
          </p:nvPr>
        </p:nvSpPr>
        <p:spPr/>
        <p:txBody>
          <a:bodyPr/>
          <a:lstStyle/>
          <a:p>
            <a:r>
              <a:rPr lang="en-GB" dirty="0"/>
              <a:t>Certain kinds of surgery can be done at low temperatures.</a:t>
            </a:r>
          </a:p>
          <a:p>
            <a:r>
              <a:rPr lang="en-GB" dirty="0"/>
              <a:t>There is a much higher chance of success if iced water is pumped round the heart before surgery.</a:t>
            </a:r>
          </a:p>
          <a:p>
            <a:r>
              <a:rPr lang="en-GB" dirty="0"/>
              <a:t>In 1999, Anna Bågenholm survived for three hours with a stopped heart when she fell into a freezing river in the mountains.</a:t>
            </a:r>
          </a:p>
          <a:p>
            <a:r>
              <a:rPr lang="en-GB" dirty="0"/>
              <a:t>If you cool down too fast, however, you risk frostbite, hypothermia and death (so don’t try this at home).</a:t>
            </a:r>
          </a:p>
        </p:txBody>
      </p:sp>
      <p:pic>
        <p:nvPicPr>
          <p:cNvPr id="4" name="Picture 3">
            <a:extLst>
              <a:ext uri="{FF2B5EF4-FFF2-40B4-BE49-F238E27FC236}">
                <a16:creationId xmlns:a16="http://schemas.microsoft.com/office/drawing/2014/main" id="{8B3A43E4-7C30-C327-8BC5-C0B3021EA860}"/>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spTree>
    <p:extLst>
      <p:ext uri="{BB962C8B-B14F-4D97-AF65-F5344CB8AC3E}">
        <p14:creationId xmlns:p14="http://schemas.microsoft.com/office/powerpoint/2010/main" val="33903706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latin typeface="Source Sans Pro Black" panose="020B0803030403020204" pitchFamily="34" charset="0"/>
                <a:ea typeface="Source Sans Pro Black" panose="020B0803030403020204" pitchFamily="34" charset="0"/>
              </a:rPr>
              <a:t>Challenge </a:t>
            </a:r>
            <a:r>
              <a:rPr lang="en-GB" sz="3600" dirty="0">
                <a:effectLst/>
                <a:latin typeface="Source Sans Pro Black" panose="020B0803030403020204" pitchFamily="34" charset="0"/>
                <a:ea typeface="Source Sans Pro Black" panose="020B0803030403020204" pitchFamily="34" charset="0"/>
                <a:cs typeface="Times New Roman" panose="02020603050405020304" pitchFamily="18" charset="0"/>
              </a:rPr>
              <a:t>– c</a:t>
            </a:r>
            <a:r>
              <a:rPr lang="en-GB" sz="3600" dirty="0">
                <a:latin typeface="Source Sans Pro Black" panose="020B0803030403020204" pitchFamily="34" charset="0"/>
                <a:ea typeface="Source Sans Pro Black" panose="020B0803030403020204" pitchFamily="34" charset="0"/>
              </a:rPr>
              <a:t>ryonics </a:t>
            </a:r>
            <a:r>
              <a:rPr lang="en-GB" dirty="0"/>
              <a:t>take away task</a:t>
            </a:r>
          </a:p>
        </p:txBody>
      </p:sp>
      <p:sp>
        <p:nvSpPr>
          <p:cNvPr id="3" name="Content Placeholder 2"/>
          <p:cNvSpPr>
            <a:spLocks noGrp="1"/>
          </p:cNvSpPr>
          <p:nvPr>
            <p:ph idx="10"/>
          </p:nvPr>
        </p:nvSpPr>
        <p:spPr/>
        <p:txBody>
          <a:bodyPr/>
          <a:lstStyle/>
          <a:p>
            <a:r>
              <a:rPr lang="en-GB" dirty="0"/>
              <a:t>Cryonics is the process of freezing someone so that they can be revived in the future.</a:t>
            </a:r>
          </a:p>
          <a:p>
            <a:r>
              <a:rPr lang="en-GB" dirty="0"/>
              <a:t>Science fact or science fiction? Do some research on the internet and decide for yourself.</a:t>
            </a:r>
          </a:p>
        </p:txBody>
      </p:sp>
      <p:pic>
        <p:nvPicPr>
          <p:cNvPr id="4" name="Picture 3">
            <a:extLst>
              <a:ext uri="{FF2B5EF4-FFF2-40B4-BE49-F238E27FC236}">
                <a16:creationId xmlns:a16="http://schemas.microsoft.com/office/drawing/2014/main" id="{4E1AD946-B1A9-3E8B-C0F6-2B1ADDCB4176}"/>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spTree>
    <p:extLst>
      <p:ext uri="{BB962C8B-B14F-4D97-AF65-F5344CB8AC3E}">
        <p14:creationId xmlns:p14="http://schemas.microsoft.com/office/powerpoint/2010/main" val="29986345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cs typeface="Arial" panose="020B0604020202020204" pitchFamily="34" charset="0"/>
              </a:rPr>
              <a:t>Acknowledgements</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60000"/>
            <a:ext cx="9000000" cy="1884033"/>
          </a:xfrm>
        </p:spPr>
        <p:txBody>
          <a:bodyPr>
            <a:normAutofit/>
          </a:bodyPr>
          <a:lstStyle/>
          <a:p>
            <a:pPr marL="0" indent="0">
              <a:buNone/>
            </a:pPr>
            <a:r>
              <a:rPr lang="en-GB" dirty="0">
                <a:effectLst/>
                <a:ea typeface="Calibri" panose="020F0502020204030204" pitchFamily="34" charset="0"/>
                <a:cs typeface="Arial" panose="020B0604020202020204" pitchFamily="34" charset="0"/>
              </a:rPr>
              <a:t>This resource was originally developed by the University of Reading to support outreach work delivered as part of the Chemistry for All project. </a:t>
            </a:r>
          </a:p>
          <a:p>
            <a:pPr marL="0" indent="0">
              <a:buNone/>
            </a:pPr>
            <a:r>
              <a:rPr lang="en-GB" dirty="0">
                <a:effectLst/>
                <a:ea typeface="Calibri" panose="020F0502020204030204" pitchFamily="34" charset="0"/>
                <a:cs typeface="Arial" panose="020B0604020202020204" pitchFamily="34" charset="0"/>
              </a:rPr>
              <a:t>To find out more about the project, and get more resources to help widen participation, visit our Outreach resources hub: </a:t>
            </a:r>
            <a:r>
              <a:rPr lang="en-GB" u="sng" dirty="0">
                <a:effectLst/>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rsc.li/3CJX7M3</a:t>
            </a:r>
            <a:r>
              <a:rPr lang="en-GB" dirty="0">
                <a:effectLst/>
                <a:ea typeface="Calibri" panose="020F0502020204030204" pitchFamily="34" charset="0"/>
                <a:cs typeface="Arial" panose="020B0604020202020204" pitchFamily="34" charset="0"/>
              </a:rPr>
              <a:t>.</a:t>
            </a:r>
            <a:endParaRPr lang="en-GB" dirty="0">
              <a:cs typeface="Arial" panose="020B0604020202020204" pitchFamily="34" charset="0"/>
            </a:endParaRPr>
          </a:p>
        </p:txBody>
      </p:sp>
      <p:sp>
        <p:nvSpPr>
          <p:cNvPr id="5" name="Content Placeholder 2">
            <a:extLst>
              <a:ext uri="{FF2B5EF4-FFF2-40B4-BE49-F238E27FC236}">
                <a16:creationId xmlns:a16="http://schemas.microsoft.com/office/drawing/2014/main" id="{8540BB2C-4E8D-0BBF-597C-AC4CD6027344}"/>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4" name="Picture 3">
            <a:extLst>
              <a:ext uri="{FF2B5EF4-FFF2-40B4-BE49-F238E27FC236}">
                <a16:creationId xmlns:a16="http://schemas.microsoft.com/office/drawing/2014/main" id="{586A9B1D-FBFE-ECE3-AC51-BAB17B774FF6}"/>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dirty="0">
                <a:cs typeface="Arial" panose="020B0604020202020204" pitchFamily="34" charset="0"/>
              </a:rPr>
              <a:t>What is cold?</a:t>
            </a:r>
            <a:br>
              <a:rPr lang="en-GB" sz="3200" dirty="0">
                <a:cs typeface="Arial" panose="020B0604020202020204" pitchFamily="34" charset="0"/>
              </a:rPr>
            </a:br>
            <a:endParaRPr lang="en-GB" sz="3200" dirty="0">
              <a:cs typeface="Arial" panose="020B0604020202020204" pitchFamily="34" charset="0"/>
            </a:endParaRPr>
          </a:p>
        </p:txBody>
      </p:sp>
      <p:pic>
        <p:nvPicPr>
          <p:cNvPr id="7" name="Picture 6" descr="A thermometer buried in snow with the temperature reading 0°C">
            <a:extLst>
              <a:ext uri="{FF2B5EF4-FFF2-40B4-BE49-F238E27FC236}">
                <a16:creationId xmlns:a16="http://schemas.microsoft.com/office/drawing/2014/main" id="{CA711506-F9CA-9E25-765A-73A3328820B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0000" y="1810449"/>
            <a:ext cx="5220000" cy="3472765"/>
          </a:xfrm>
          <a:prstGeom prst="rect">
            <a:avLst/>
          </a:prstGeom>
        </p:spPr>
      </p:pic>
      <p:pic>
        <p:nvPicPr>
          <p:cNvPr id="9" name="Picture 8" descr="A cold face emoji ">
            <a:extLst>
              <a:ext uri="{FF2B5EF4-FFF2-40B4-BE49-F238E27FC236}">
                <a16:creationId xmlns:a16="http://schemas.microsoft.com/office/drawing/2014/main" id="{1FE64787-CDBD-BC0A-D6B2-88DC43F4972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934549" y="2060931"/>
            <a:ext cx="3962400" cy="2971800"/>
          </a:xfrm>
          <a:prstGeom prst="rect">
            <a:avLst/>
          </a:prstGeom>
        </p:spPr>
      </p:pic>
      <p:pic>
        <p:nvPicPr>
          <p:cNvPr id="5" name="Picture 4">
            <a:extLst>
              <a:ext uri="{FF2B5EF4-FFF2-40B4-BE49-F238E27FC236}">
                <a16:creationId xmlns:a16="http://schemas.microsoft.com/office/drawing/2014/main" id="{EAA8901E-2081-FA7C-0972-BE68B85978F7}"/>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pic>
        <p:nvPicPr>
          <p:cNvPr id="4" name="Picture 3">
            <a:extLst>
              <a:ext uri="{FF2B5EF4-FFF2-40B4-BE49-F238E27FC236}">
                <a16:creationId xmlns:a16="http://schemas.microsoft.com/office/drawing/2014/main" id="{FA035F78-E5AC-6C2D-E898-930AC451F25E}"/>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7C97A0DB-E1D0-E5AB-DF39-DDD5318A0B7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2079418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Put these in order of coldest to hottest</a:t>
            </a:r>
          </a:p>
        </p:txBody>
      </p:sp>
      <p:sp>
        <p:nvSpPr>
          <p:cNvPr id="3" name="Content Placeholder 2"/>
          <p:cNvSpPr>
            <a:spLocks noGrp="1"/>
          </p:cNvSpPr>
          <p:nvPr>
            <p:ph idx="10"/>
          </p:nvPr>
        </p:nvSpPr>
        <p:spPr/>
        <p:txBody>
          <a:bodyPr/>
          <a:lstStyle/>
          <a:p>
            <a:r>
              <a:rPr lang="en-GB" dirty="0"/>
              <a:t>The surface of the moon</a:t>
            </a:r>
          </a:p>
          <a:p>
            <a:r>
              <a:rPr lang="en-GB" dirty="0"/>
              <a:t>Liquid nitrogen</a:t>
            </a:r>
          </a:p>
          <a:p>
            <a:r>
              <a:rPr lang="en-GB" dirty="0"/>
              <a:t>The North Pole during the day</a:t>
            </a:r>
          </a:p>
          <a:p>
            <a:r>
              <a:rPr lang="en-GB" dirty="0"/>
              <a:t>The Sahara desert at night</a:t>
            </a:r>
          </a:p>
          <a:p>
            <a:r>
              <a:rPr lang="en-GB" dirty="0"/>
              <a:t>A domestic freezer</a:t>
            </a:r>
          </a:p>
          <a:p>
            <a:r>
              <a:rPr lang="en-GB" dirty="0"/>
              <a:t>The bottom of the ocean</a:t>
            </a:r>
          </a:p>
        </p:txBody>
      </p:sp>
      <p:pic>
        <p:nvPicPr>
          <p:cNvPr id="5" name="Picture 4">
            <a:extLst>
              <a:ext uri="{FF2B5EF4-FFF2-40B4-BE49-F238E27FC236}">
                <a16:creationId xmlns:a16="http://schemas.microsoft.com/office/drawing/2014/main" id="{CFB765D6-40BD-9379-0BB3-F582F6713252}"/>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7" name="Picture 6" descr="The Moon ">
            <a:extLst>
              <a:ext uri="{FF2B5EF4-FFF2-40B4-BE49-F238E27FC236}">
                <a16:creationId xmlns:a16="http://schemas.microsoft.com/office/drawing/2014/main" id="{E43CC9A3-00B9-7A53-3ACA-71F242C9112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541210" y="1064405"/>
            <a:ext cx="2520000" cy="1680000"/>
          </a:xfrm>
          <a:prstGeom prst="rect">
            <a:avLst/>
          </a:prstGeom>
        </p:spPr>
      </p:pic>
      <p:pic>
        <p:nvPicPr>
          <p:cNvPr id="9" name="Picture 8" descr="Liquid nitrogen being poured from a beaker">
            <a:extLst>
              <a:ext uri="{FF2B5EF4-FFF2-40B4-BE49-F238E27FC236}">
                <a16:creationId xmlns:a16="http://schemas.microsoft.com/office/drawing/2014/main" id="{18F351AC-8183-A1E1-6E0F-4D8C5EB67AA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141385" y="1065013"/>
            <a:ext cx="2520000" cy="1679392"/>
          </a:xfrm>
          <a:prstGeom prst="rect">
            <a:avLst/>
          </a:prstGeom>
        </p:spPr>
      </p:pic>
      <p:pic>
        <p:nvPicPr>
          <p:cNvPr id="11" name="Picture 10" descr="The ice caps of the North Pole">
            <a:extLst>
              <a:ext uri="{FF2B5EF4-FFF2-40B4-BE49-F238E27FC236}">
                <a16:creationId xmlns:a16="http://schemas.microsoft.com/office/drawing/2014/main" id="{DB65C613-38F5-01D9-8855-1DF15884ED4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685823" y="2822901"/>
            <a:ext cx="2623827" cy="1692000"/>
          </a:xfrm>
          <a:prstGeom prst="rect">
            <a:avLst/>
          </a:prstGeom>
        </p:spPr>
      </p:pic>
      <p:pic>
        <p:nvPicPr>
          <p:cNvPr id="13" name="Picture 12" descr="Sand dunes in the Sahara desert">
            <a:extLst>
              <a:ext uri="{FF2B5EF4-FFF2-40B4-BE49-F238E27FC236}">
                <a16:creationId xmlns:a16="http://schemas.microsoft.com/office/drawing/2014/main" id="{3C7118C8-F77A-FA57-FAF7-CAE267CB47F6}"/>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389825" y="2822901"/>
            <a:ext cx="2520000" cy="1687233"/>
          </a:xfrm>
          <a:prstGeom prst="rect">
            <a:avLst/>
          </a:prstGeom>
        </p:spPr>
      </p:pic>
      <p:pic>
        <p:nvPicPr>
          <p:cNvPr id="15" name="Picture 14" descr="Frozen food in the drawer of a freezer">
            <a:extLst>
              <a:ext uri="{FF2B5EF4-FFF2-40B4-BE49-F238E27FC236}">
                <a16:creationId xmlns:a16="http://schemas.microsoft.com/office/drawing/2014/main" id="{81B9278B-8DA3-7EE3-A642-0A505BEDFEF9}"/>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038090" y="4589270"/>
            <a:ext cx="2520000" cy="1679360"/>
          </a:xfrm>
          <a:prstGeom prst="rect">
            <a:avLst/>
          </a:prstGeom>
        </p:spPr>
      </p:pic>
      <p:pic>
        <p:nvPicPr>
          <p:cNvPr id="17" name="Picture 16" descr="Sand, a fish and marine plants on the bottom of the ocean">
            <a:extLst>
              <a:ext uri="{FF2B5EF4-FFF2-40B4-BE49-F238E27FC236}">
                <a16:creationId xmlns:a16="http://schemas.microsoft.com/office/drawing/2014/main" id="{8641F8A6-DEC1-BFA3-2432-9456DE432217}"/>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6638265" y="4588630"/>
            <a:ext cx="2520000" cy="1680000"/>
          </a:xfrm>
          <a:prstGeom prst="rect">
            <a:avLst/>
          </a:prstGeom>
        </p:spPr>
      </p:pic>
      <p:pic>
        <p:nvPicPr>
          <p:cNvPr id="4" name="Picture 3">
            <a:extLst>
              <a:ext uri="{FF2B5EF4-FFF2-40B4-BE49-F238E27FC236}">
                <a16:creationId xmlns:a16="http://schemas.microsoft.com/office/drawing/2014/main" id="{4BEB4488-284D-3702-3D01-861940E81D3B}"/>
              </a:ext>
              <a:ext uri="{C183D7F6-B498-43B3-948B-1728B52AA6E4}">
                <adec:decorative xmlns:adec="http://schemas.microsoft.com/office/drawing/2017/decorative" val="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6022514B-4E32-A7EE-0A7D-0FC55F24714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3873233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Order of coldest to hottest answers</a:t>
            </a:r>
          </a:p>
        </p:txBody>
      </p:sp>
      <mc:AlternateContent xmlns:mc="http://schemas.openxmlformats.org/markup-compatibility/2006" xmlns:a14="http://schemas.microsoft.com/office/drawing/2010/main">
        <mc:Choice Requires="a14">
          <p:sp>
            <p:nvSpPr>
              <p:cNvPr id="3" name="Content Placeholder 2"/>
              <p:cNvSpPr>
                <a:spLocks noGrp="1"/>
              </p:cNvSpPr>
              <p:nvPr>
                <p:ph idx="10"/>
              </p:nvPr>
            </p:nvSpPr>
            <p:spPr/>
            <p:txBody>
              <a:bodyPr/>
              <a:lstStyle/>
              <a:p>
                <a:r>
                  <a:rPr lang="en-GB" dirty="0"/>
                  <a:t>Liquid nitrogen: </a:t>
                </a:r>
                <a14:m>
                  <m:oMath xmlns:m="http://schemas.openxmlformats.org/officeDocument/2006/math">
                    <m:r>
                      <a:rPr lang="en-GB" b="0" i="0" dirty="0" smtClean="0">
                        <a:latin typeface="Cambria Math" panose="02040503050406030204" pitchFamily="18" charset="0"/>
                      </a:rPr>
                      <m:t>−</m:t>
                    </m:r>
                  </m:oMath>
                </a14:m>
                <a:r>
                  <a:rPr lang="en-GB" dirty="0"/>
                  <a:t>196°C</a:t>
                </a:r>
              </a:p>
              <a:p>
                <a:r>
                  <a:rPr lang="en-GB" dirty="0"/>
                  <a:t>The surface of the moon: </a:t>
                </a:r>
                <a14:m>
                  <m:oMath xmlns:m="http://schemas.openxmlformats.org/officeDocument/2006/math">
                    <m:r>
                      <a:rPr lang="en-GB" b="0" i="0" dirty="0" smtClean="0">
                        <a:latin typeface="Cambria Math" panose="02040503050406030204" pitchFamily="18" charset="0"/>
                      </a:rPr>
                      <m:t>−</m:t>
                    </m:r>
                  </m:oMath>
                </a14:m>
                <a:r>
                  <a:rPr lang="en-GB" dirty="0"/>
                  <a:t>153°C (in the shade)</a:t>
                </a:r>
              </a:p>
              <a:p>
                <a:r>
                  <a:rPr lang="en-GB" dirty="0"/>
                  <a:t>A domestic freezer: </a:t>
                </a:r>
                <a14:m>
                  <m:oMath xmlns:m="http://schemas.openxmlformats.org/officeDocument/2006/math">
                    <m:r>
                      <a:rPr lang="en-GB" b="0" i="0" dirty="0" smtClean="0">
                        <a:latin typeface="Cambria Math" panose="02040503050406030204" pitchFamily="18" charset="0"/>
                      </a:rPr>
                      <m:t>−</m:t>
                    </m:r>
                  </m:oMath>
                </a14:m>
                <a:r>
                  <a:rPr lang="en-GB" dirty="0"/>
                  <a:t>18°C</a:t>
                </a:r>
              </a:p>
              <a:p>
                <a:r>
                  <a:rPr lang="en-GB" dirty="0"/>
                  <a:t>The North Pole during the day: 0°C</a:t>
                </a:r>
              </a:p>
              <a:p>
                <a:r>
                  <a:rPr lang="en-GB" dirty="0"/>
                  <a:t>The bottom of the ocean: 3°C</a:t>
                </a:r>
              </a:p>
              <a:p>
                <a:r>
                  <a:rPr lang="en-GB" dirty="0"/>
                  <a:t>The Sahara desert at night: 15°C</a:t>
                </a:r>
              </a:p>
            </p:txBody>
          </p:sp>
        </mc:Choice>
        <mc:Fallback xmlns="">
          <p:sp>
            <p:nvSpPr>
              <p:cNvPr id="3" name="Content Placeholder 2"/>
              <p:cNvSpPr>
                <a:spLocks noGrp="1" noRot="1" noChangeAspect="1" noMove="1" noResize="1" noEditPoints="1" noAdjustHandles="1" noChangeArrowheads="1" noChangeShapeType="1" noTextEdit="1"/>
              </p:cNvSpPr>
              <p:nvPr>
                <p:ph idx="10"/>
              </p:nvPr>
            </p:nvSpPr>
            <p:spPr>
              <a:blipFill>
                <a:blip r:embed="rId2"/>
                <a:stretch>
                  <a:fillRect l="-1831" t="-2432"/>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DACCFAC8-7C63-FF0D-13A5-0F26E180D0A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pic>
        <p:nvPicPr>
          <p:cNvPr id="5" name="Picture 4">
            <a:extLst>
              <a:ext uri="{FF2B5EF4-FFF2-40B4-BE49-F238E27FC236}">
                <a16:creationId xmlns:a16="http://schemas.microsoft.com/office/drawing/2014/main" id="{2E94CD5A-3F23-0685-68CB-84C58F55A8D0}"/>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FCA215E8-44AC-2194-0DE5-EB70866DC43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1770591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makes something cold?</a:t>
            </a:r>
          </a:p>
        </p:txBody>
      </p:sp>
      <p:sp>
        <p:nvSpPr>
          <p:cNvPr id="3" name="Content Placeholder 2"/>
          <p:cNvSpPr>
            <a:spLocks noGrp="1"/>
          </p:cNvSpPr>
          <p:nvPr>
            <p:ph idx="10"/>
          </p:nvPr>
        </p:nvSpPr>
        <p:spPr/>
        <p:txBody>
          <a:bodyPr>
            <a:normAutofit/>
          </a:bodyPr>
          <a:lstStyle/>
          <a:p>
            <a:r>
              <a:rPr lang="en-GB" dirty="0"/>
              <a:t>We perceive something to be cold if its temperature is lower than the temperature being detected by our skin’s temperature receptors. </a:t>
            </a:r>
          </a:p>
          <a:p>
            <a:r>
              <a:rPr lang="en-GB" dirty="0"/>
              <a:t>You cannot create ‘cold’. Cold is the absence of thermal energy.</a:t>
            </a:r>
          </a:p>
          <a:p>
            <a:r>
              <a:rPr lang="en-GB" dirty="0"/>
              <a:t>An </a:t>
            </a:r>
            <a:r>
              <a:rPr lang="en-GB" b="1" dirty="0"/>
              <a:t>endothermic</a:t>
            </a:r>
            <a:r>
              <a:rPr lang="en-GB" dirty="0"/>
              <a:t> chemical reaction is one that takes in thermal energy from its surroundings.</a:t>
            </a:r>
          </a:p>
          <a:p>
            <a:r>
              <a:rPr lang="en-GB" dirty="0"/>
              <a:t>Very few endothermic reactions are spontaneous. Most require additional energy in the form of heat. </a:t>
            </a:r>
          </a:p>
          <a:p>
            <a:r>
              <a:rPr lang="en-GB" dirty="0"/>
              <a:t>Many chemical reactions used in cooking are endothermic.</a:t>
            </a:r>
          </a:p>
        </p:txBody>
      </p:sp>
      <p:pic>
        <p:nvPicPr>
          <p:cNvPr id="4" name="Picture 3">
            <a:extLst>
              <a:ext uri="{FF2B5EF4-FFF2-40B4-BE49-F238E27FC236}">
                <a16:creationId xmlns:a16="http://schemas.microsoft.com/office/drawing/2014/main" id="{142E1DFF-3D74-F3A1-56DC-6A3C14C7DA4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pic>
        <p:nvPicPr>
          <p:cNvPr id="5" name="Picture 4">
            <a:extLst>
              <a:ext uri="{FF2B5EF4-FFF2-40B4-BE49-F238E27FC236}">
                <a16:creationId xmlns:a16="http://schemas.microsoft.com/office/drawing/2014/main" id="{A942EA77-CF78-CC56-CCC2-5658F7E390A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69E9E635-90EB-E21F-D06E-098A2F4077E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643650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Gases and cold</a:t>
            </a:r>
          </a:p>
        </p:txBody>
      </p:sp>
      <p:sp>
        <p:nvSpPr>
          <p:cNvPr id="3" name="Content Placeholder 2"/>
          <p:cNvSpPr>
            <a:spLocks noGrp="1"/>
          </p:cNvSpPr>
          <p:nvPr>
            <p:ph idx="10"/>
          </p:nvPr>
        </p:nvSpPr>
        <p:spPr>
          <a:xfrm>
            <a:off x="540001" y="1260000"/>
            <a:ext cx="8999999" cy="4882635"/>
          </a:xfrm>
        </p:spPr>
        <p:txBody>
          <a:bodyPr vert="horz" lIns="0" tIns="0" rIns="0" bIns="0" rtlCol="0" anchor="t">
            <a:noAutofit/>
          </a:bodyPr>
          <a:lstStyle/>
          <a:p>
            <a:r>
              <a:rPr lang="en-GB" dirty="0"/>
              <a:t>The expansion of gases is endothermic. </a:t>
            </a:r>
            <a:br>
              <a:rPr lang="en-GB" dirty="0"/>
            </a:br>
            <a:r>
              <a:rPr lang="en-GB" dirty="0"/>
              <a:t>Reactions that produce gases can also be endothermic.</a:t>
            </a:r>
          </a:p>
          <a:p>
            <a:pPr marL="0" indent="0">
              <a:buNone/>
            </a:pPr>
            <a:r>
              <a:rPr lang="en-US" dirty="0"/>
              <a:t>Meet Robert, a </a:t>
            </a:r>
            <a:br>
              <a:rPr lang="en-US" dirty="0"/>
            </a:br>
            <a:r>
              <a:rPr lang="en-US" dirty="0">
                <a:hlinkClick r:id="rId3">
                  <a:extLst>
                    <a:ext uri="{A12FA001-AC4F-418D-AE19-62706E023703}">
                      <ahyp:hlinkClr xmlns:ahyp="http://schemas.microsoft.com/office/drawing/2018/hyperlinkcolor" val="tx"/>
                    </a:ext>
                  </a:extLst>
                </a:hlinkClick>
              </a:rPr>
              <a:t>consumer products </a:t>
            </a:r>
            <a:br>
              <a:rPr lang="en-US" dirty="0">
                <a:hlinkClick r:id="rId3">
                  <a:extLst>
                    <a:ext uri="{A12FA001-AC4F-418D-AE19-62706E023703}">
                      <ahyp:hlinkClr xmlns:ahyp="http://schemas.microsoft.com/office/drawing/2018/hyperlinkcolor" val="tx"/>
                    </a:ext>
                  </a:extLst>
                </a:hlinkClick>
              </a:rPr>
            </a:br>
            <a:r>
              <a:rPr lang="en-US" dirty="0">
                <a:hlinkClick r:id="rId3">
                  <a:extLst>
                    <a:ext uri="{A12FA001-AC4F-418D-AE19-62706E023703}">
                      <ahyp:hlinkClr xmlns:ahyp="http://schemas.microsoft.com/office/drawing/2018/hyperlinkcolor" val="tx"/>
                    </a:ext>
                  </a:extLst>
                </a:hlinkClick>
              </a:rPr>
              <a:t>technician</a:t>
            </a:r>
            <a:r>
              <a:rPr lang="en-US" dirty="0"/>
              <a:t>, who </a:t>
            </a:r>
            <a:br>
              <a:rPr lang="en-US" dirty="0"/>
            </a:br>
            <a:r>
              <a:rPr lang="en-US" dirty="0"/>
              <a:t>studies the behaviour </a:t>
            </a:r>
            <a:br>
              <a:rPr lang="en-US" dirty="0"/>
            </a:br>
            <a:r>
              <a:rPr lang="en-US" dirty="0"/>
              <a:t>of different materials </a:t>
            </a:r>
            <a:br>
              <a:rPr lang="en-US" dirty="0"/>
            </a:br>
            <a:r>
              <a:rPr lang="en-US" dirty="0"/>
              <a:t>in order to develop </a:t>
            </a:r>
            <a:br>
              <a:rPr lang="en-US" dirty="0"/>
            </a:br>
            <a:r>
              <a:rPr lang="en-US" dirty="0"/>
              <a:t>and improve the </a:t>
            </a:r>
            <a:br>
              <a:rPr lang="en-US" dirty="0"/>
            </a:br>
            <a:r>
              <a:rPr lang="en-US" dirty="0"/>
              <a:t>properties of products, </a:t>
            </a:r>
            <a:br>
              <a:rPr lang="en-US" dirty="0"/>
            </a:br>
            <a:r>
              <a:rPr lang="en-US" dirty="0"/>
              <a:t>such as cold packs </a:t>
            </a:r>
            <a:br>
              <a:rPr lang="en-US" dirty="0"/>
            </a:br>
            <a:r>
              <a:rPr lang="en-US" dirty="0"/>
              <a:t>used to treat sports </a:t>
            </a:r>
            <a:br>
              <a:rPr lang="en-US" dirty="0"/>
            </a:br>
            <a:r>
              <a:rPr lang="en-US" dirty="0"/>
              <a:t>injuries.</a:t>
            </a:r>
            <a:endParaRPr lang="en-GB" dirty="0"/>
          </a:p>
        </p:txBody>
      </p:sp>
      <p:pic>
        <p:nvPicPr>
          <p:cNvPr id="4" name="Picture 3">
            <a:extLst>
              <a:ext uri="{FF2B5EF4-FFF2-40B4-BE49-F238E27FC236}">
                <a16:creationId xmlns:a16="http://schemas.microsoft.com/office/drawing/2014/main" id="{3AF69F48-69DA-C5FF-3D56-D9A10B3D2A4B}"/>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pic>
        <p:nvPicPr>
          <p:cNvPr id="6" name="Picture 5">
            <a:extLst>
              <a:ext uri="{FF2B5EF4-FFF2-40B4-BE49-F238E27FC236}">
                <a16:creationId xmlns:a16="http://schemas.microsoft.com/office/drawing/2014/main" id="{D6B69DE2-8124-5FC8-1381-548211FAF37F}"/>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7" name="Text Placeholder 2">
            <a:extLst>
              <a:ext uri="{FF2B5EF4-FFF2-40B4-BE49-F238E27FC236}">
                <a16:creationId xmlns:a16="http://schemas.microsoft.com/office/drawing/2014/main" id="{AEDE68A0-1601-9F71-2958-D269EA8B3977}"/>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vert="horz" lIns="0" tIns="0" rIns="0" bIns="0" rtlCol="0" anchor="ctr" anchorCtr="0">
            <a:normAutofit/>
          </a:bodyPr>
          <a:lstStyle>
            <a:lvl1pPr marL="0" indent="0" algn="ctr" defTabSz="914309"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154" indent="0"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309" indent="0" algn="l" defTabSz="914309"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463" indent="0" algn="l" defTabSz="914309"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617" indent="0" algn="l" defTabSz="914309"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descr="Image containing a link to the online consumer products technician&#10;career video">
            <a:hlinkClick r:id="rId3"/>
            <a:extLst>
              <a:ext uri="{FF2B5EF4-FFF2-40B4-BE49-F238E27FC236}">
                <a16:creationId xmlns:a16="http://schemas.microsoft.com/office/drawing/2014/main" id="{74374871-BC00-82E6-9813-1EF8E9D9C916}"/>
              </a:ext>
              <a:ext uri="{C183D7F6-B498-43B3-948B-1728B52AA6E4}">
                <adec:decorative xmlns:adec="http://schemas.microsoft.com/office/drawing/2017/decorative" val="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76988" y="2274877"/>
            <a:ext cx="6337300" cy="3454400"/>
          </a:xfrm>
          <a:prstGeom prst="rect">
            <a:avLst/>
          </a:prstGeom>
        </p:spPr>
      </p:pic>
      <p:sp>
        <p:nvSpPr>
          <p:cNvPr id="9" name="TextBox 8">
            <a:extLst>
              <a:ext uri="{FF2B5EF4-FFF2-40B4-BE49-F238E27FC236}">
                <a16:creationId xmlns:a16="http://schemas.microsoft.com/office/drawing/2014/main" id="{5BC6C798-242E-4C2F-4ED5-CCA769980151}"/>
              </a:ext>
            </a:extLst>
          </p:cNvPr>
          <p:cNvSpPr txBox="1"/>
          <p:nvPr/>
        </p:nvSpPr>
        <p:spPr>
          <a:xfrm>
            <a:off x="4324708" y="4498221"/>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Consumer products technician</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2343868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C9B0C-9060-CE37-9507-8B7C3BA57262}"/>
              </a:ext>
            </a:extLst>
          </p:cNvPr>
          <p:cNvSpPr>
            <a:spLocks noGrp="1"/>
          </p:cNvSpPr>
          <p:nvPr>
            <p:ph type="title"/>
          </p:nvPr>
        </p:nvSpPr>
        <p:spPr/>
        <p:txBody>
          <a:bodyPr/>
          <a:lstStyle/>
          <a:p>
            <a:r>
              <a:rPr lang="en-GB" sz="4000" dirty="0"/>
              <a:t>Cold pack</a:t>
            </a:r>
            <a:endParaRPr lang="en-US" dirty="0"/>
          </a:p>
        </p:txBody>
      </p:sp>
      <p:sp>
        <p:nvSpPr>
          <p:cNvPr id="3" name="Text Placeholder 2">
            <a:extLst>
              <a:ext uri="{FF2B5EF4-FFF2-40B4-BE49-F238E27FC236}">
                <a16:creationId xmlns:a16="http://schemas.microsoft.com/office/drawing/2014/main" id="{539EE62D-690E-749D-DBFC-CD79EB1FA47F}"/>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5C06AA50-4355-0D92-59A5-4E5BD91D274F}"/>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4130977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Cold packs</a:t>
            </a:r>
          </a:p>
        </p:txBody>
      </p:sp>
      <p:sp>
        <p:nvSpPr>
          <p:cNvPr id="3" name="Content Placeholder 2"/>
          <p:cNvSpPr>
            <a:spLocks noGrp="1"/>
          </p:cNvSpPr>
          <p:nvPr>
            <p:ph idx="10"/>
          </p:nvPr>
        </p:nvSpPr>
        <p:spPr/>
        <p:txBody>
          <a:bodyPr>
            <a:normAutofit/>
          </a:bodyPr>
          <a:lstStyle/>
          <a:p>
            <a:r>
              <a:rPr lang="en-GB" dirty="0"/>
              <a:t>What do we use cold packs for?</a:t>
            </a:r>
          </a:p>
          <a:p>
            <a:r>
              <a:rPr lang="en-GB" dirty="0"/>
              <a:t>Cold packs work when the compound inside them mixes with, and dissolves in, water in an endothermic reaction.</a:t>
            </a:r>
          </a:p>
          <a:p>
            <a:r>
              <a:rPr lang="en-GB" dirty="0"/>
              <a:t>This endothermic reaction reduces the temperature of the water inside the cold pack, creating a cooling effect that can help to reduce swelling and pain. </a:t>
            </a:r>
          </a:p>
          <a:p>
            <a:r>
              <a:rPr lang="en-GB" dirty="0"/>
              <a:t>You are going to investigate which one of the six compounds would be best to use in a cooling pack. </a:t>
            </a:r>
          </a:p>
        </p:txBody>
      </p:sp>
      <p:pic>
        <p:nvPicPr>
          <p:cNvPr id="4" name="Picture 3">
            <a:extLst>
              <a:ext uri="{FF2B5EF4-FFF2-40B4-BE49-F238E27FC236}">
                <a16:creationId xmlns:a16="http://schemas.microsoft.com/office/drawing/2014/main" id="{33285327-499F-3B06-531D-DA38F1589D7D}"/>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pic>
        <p:nvPicPr>
          <p:cNvPr id="5" name="Picture 4">
            <a:extLst>
              <a:ext uri="{FF2B5EF4-FFF2-40B4-BE49-F238E27FC236}">
                <a16:creationId xmlns:a16="http://schemas.microsoft.com/office/drawing/2014/main" id="{34CFBD7F-6458-69DF-DA2E-0F3AEED7F83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6" name="Text Placeholder 2">
            <a:extLst>
              <a:ext uri="{FF2B5EF4-FFF2-40B4-BE49-F238E27FC236}">
                <a16:creationId xmlns:a16="http://schemas.microsoft.com/office/drawing/2014/main" id="{9D305ACC-835E-0513-21E5-92BAD1C5C4AF}"/>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lIns="0" tIns="0" rIns="0" bIns="0" anchor="ctr" anchorCtr="0">
            <a:normAutofit/>
          </a:bodyPr>
          <a:lstStyle>
            <a:lvl1pPr marL="0" indent="0" algn="ctr" defTabSz="914309"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154" indent="0" algn="l" defTabSz="914309"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09" indent="0" algn="l" defTabSz="914309"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463"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617"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26342005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0.0.2212"/>
  <p:tag name="PPTVERSION" val="15"/>
  <p:tag name="TPOS" val="2"/>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TotalTime>
  <Words>1497</Words>
  <Application>Microsoft Office PowerPoint</Application>
  <PresentationFormat>Widescreen</PresentationFormat>
  <Paragraphs>139</Paragraphs>
  <Slides>23</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Calibri Light</vt:lpstr>
      <vt:lpstr>Cambria Math</vt:lpstr>
      <vt:lpstr>Montserrat Light</vt:lpstr>
      <vt:lpstr>Source Sans Pro</vt:lpstr>
      <vt:lpstr>Source Sans Pro Black</vt:lpstr>
      <vt:lpstr>Symbol</vt:lpstr>
      <vt:lpstr>1_Office Theme</vt:lpstr>
      <vt:lpstr>Cold reactions</vt:lpstr>
      <vt:lpstr>Learning objectives</vt:lpstr>
      <vt:lpstr>What is cold? </vt:lpstr>
      <vt:lpstr>Put these in order of coldest to hottest</vt:lpstr>
      <vt:lpstr>Order of coldest to hottest answers</vt:lpstr>
      <vt:lpstr>What makes something cold?</vt:lpstr>
      <vt:lpstr>Gases and cold</vt:lpstr>
      <vt:lpstr>Cold pack</vt:lpstr>
      <vt:lpstr>Cold packs</vt:lpstr>
      <vt:lpstr>Cold packs results</vt:lpstr>
      <vt:lpstr>Citric acid  and sodium hydrogen carbonate</vt:lpstr>
      <vt:lpstr>Citric acid and sodium hydrogen carbonate</vt:lpstr>
      <vt:lpstr>Citric acid and sodium hydrogen carbonate answers</vt:lpstr>
      <vt:lpstr>Making ice cream</vt:lpstr>
      <vt:lpstr>Flavourist and innovation director</vt:lpstr>
      <vt:lpstr>Making ice cream</vt:lpstr>
      <vt:lpstr>Making ice cream answers</vt:lpstr>
      <vt:lpstr>Glow sticks</vt:lpstr>
      <vt:lpstr>Glow sticks</vt:lpstr>
      <vt:lpstr>Glow sticks answers</vt:lpstr>
      <vt:lpstr>Targeted temperature management</vt:lpstr>
      <vt:lpstr>Challenge – cryonics take away task</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Cold reactions PowerPoint slides</dc:title>
  <dc:creator>Royal Society of Chemistry</dc:creator>
  <cp:keywords>outreach, cold, endothermic reaction, cold pack, ice cream, glow stick</cp:keywords>
  <dc:description>From the Cold reactions resource, available at https://rsc.li/3aJIqPc</dc:description>
  <cp:lastModifiedBy>Georgia Murphy</cp:lastModifiedBy>
  <cp:revision>186</cp:revision>
  <cp:lastPrinted>2022-11-04T14:02:51Z</cp:lastPrinted>
  <dcterms:created xsi:type="dcterms:W3CDTF">2015-08-26T15:08:41Z</dcterms:created>
  <dcterms:modified xsi:type="dcterms:W3CDTF">2023-04-20T11:05:14Z</dcterms:modified>
</cp:coreProperties>
</file>