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8" r:id="rId2"/>
    <p:sldId id="300" r:id="rId3"/>
    <p:sldId id="30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6F9"/>
    <a:srgbClr val="E6F1EF"/>
    <a:srgbClr val="006F62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2"/>
    <p:restoredTop sz="96327"/>
  </p:normalViewPr>
  <p:slideViewPr>
    <p:cSldViewPr snapToGrid="0" snapToObjects="1">
      <p:cViewPr varScale="1">
        <p:scale>
          <a:sx n="106" d="100"/>
          <a:sy n="106" d="100"/>
        </p:scale>
        <p:origin x="10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211AB-4733-47EF-8356-C6C470175AD5}" type="datetimeFigureOut">
              <a:rPr lang="en-GB" smtClean="0"/>
              <a:t>01/05/2024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98D82-69EE-4ADC-B7B4-7266663760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326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98D82-69EE-4ADC-B7B4-7266663760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38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3QkoZ14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3QkoZ14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442B4-45DB-1363-6A79-245B5CE1C182}"/>
              </a:ext>
            </a:extLst>
          </p:cNvPr>
          <p:cNvSpPr txBox="1">
            <a:spLocks/>
          </p:cNvSpPr>
          <p:nvPr userDrawn="1"/>
        </p:nvSpPr>
        <p:spPr>
          <a:xfrm>
            <a:off x="9492000" y="5857069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20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rsc.li/3QkoZ14</a:t>
            </a:r>
            <a:endParaRPr lang="en-US" sz="20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rsc.li/3QkoZ14</a:t>
            </a:r>
            <a:endParaRPr lang="en-US" sz="16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5/1/2024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8A1A-62E9-7045-8A60-53D22DAE5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1575177"/>
            <a:ext cx="5220000" cy="336777"/>
          </a:xfrm>
        </p:spPr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645796-42C4-AB4C-8189-209E7BD2A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2774470"/>
            <a:ext cx="5220000" cy="805730"/>
          </a:xfrm>
        </p:spPr>
        <p:txBody>
          <a:bodyPr/>
          <a:lstStyle/>
          <a:p>
            <a:r>
              <a:rPr lang="en-GB" dirty="0"/>
              <a:t>Exam escape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72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To prepare for your upcoming exam, you have been tasked with breaking out of the lab.</a:t>
            </a:r>
          </a:p>
          <a:p>
            <a:r>
              <a:rPr lang="en-GB" sz="2400" dirty="0"/>
              <a:t>To be successful in your mission you must solve the clues, answer the chemistry questions and collect the keys.</a:t>
            </a:r>
          </a:p>
          <a:p>
            <a:r>
              <a:rPr lang="en-GB" sz="2400" dirty="0"/>
              <a:t>Your task will not be easy; you must work as a team.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 descr="Illustration showing a group of keys, keyholes and question marks.">
            <a:extLst>
              <a:ext uri="{FF2B5EF4-FFF2-40B4-BE49-F238E27FC236}">
                <a16:creationId xmlns:a16="http://schemas.microsoft.com/office/drawing/2014/main" id="{4CE09E6E-B12D-35AD-88D3-46DCD3BB34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534" y="3648547"/>
            <a:ext cx="4622548" cy="308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9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0194-ACF4-F142-8C73-780866DDE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Instructions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D38AB-28F8-7D43-B9AD-B65F2C663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10080000" cy="5521046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Log onto a device and open the following SQA higher chemistry past papers (or collect the paper copies provided): 2017, 2018, 2019, 2022, 2023.</a:t>
            </a:r>
          </a:p>
          <a:p>
            <a:r>
              <a:rPr lang="en-GB" sz="2400" dirty="0"/>
              <a:t>Your teacher will give you the first clue. Solve the clue to reveal a number which corresponds to a multiple-choice question in the past paper noted on the clue.</a:t>
            </a:r>
          </a:p>
          <a:p>
            <a:r>
              <a:rPr lang="en-GB" sz="2400" dirty="0"/>
              <a:t>Find the question and answer it correctly to get the next clue from your teacher.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There are 16 clues. You can only move onto the next clue when you have answered the corresponding past paper question correctly. </a:t>
            </a:r>
          </a:p>
          <a:p>
            <a:pPr marL="0" indent="0">
              <a:buNone/>
            </a:pPr>
            <a:r>
              <a:rPr lang="en-GB" sz="2400" dirty="0"/>
              <a:t>The first team to answer all the questions correctly will receive the keys, escape the lab and collect their prize!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350AFE14-7558-414E-BACA-B5608B6942FE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Instructions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569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3774</TotalTime>
  <Words>189</Words>
  <Application>Microsoft Office PowerPoint</Application>
  <PresentationFormat>Widescreen</PresentationFormat>
  <Paragraphs>17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16–18 years</vt:lpstr>
      <vt:lpstr>Introduction</vt:lpstr>
      <vt:lpstr>Instructions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Escape the exam room presentation slides</dc:title>
  <dc:creator>Royal Society of Chemistry</dc:creator>
  <cp:keywords>Puzzle, game, escape room, exam, chemistry, test, revision, multiple-choice, questions</cp:keywords>
  <dc:description>From the Escape the classroom collection from Education in Chemistry, https://rsc.li/3QkoZ14_x000d_
</dc:description>
  <cp:lastModifiedBy>Juliet Kennard</cp:lastModifiedBy>
  <cp:revision>575</cp:revision>
  <dcterms:created xsi:type="dcterms:W3CDTF">2021-04-13T16:26:00Z</dcterms:created>
  <dcterms:modified xsi:type="dcterms:W3CDTF">2024-05-02T15:21:35Z</dcterms:modified>
</cp:coreProperties>
</file>